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0207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94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8032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742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76526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394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7894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2764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643" y="685800"/>
            <a:ext cx="4126860"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5046132" y="685800"/>
            <a:ext cx="6034375" cy="46887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3642" y="2709052"/>
            <a:ext cx="4126861"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dirty="0"/>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835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513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233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612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904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7846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642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59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871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5585891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 id="2147483763"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92500" lnSpcReduction="10000"/>
          </a:bodyPr>
          <a:lstStyle/>
          <a:p>
            <a:pPr marL="0" indent="0" algn="r">
              <a:buNone/>
            </a:pPr>
            <a:r>
              <a:rPr lang="en-US" sz="3200" b="1" u="sng" dirty="0"/>
              <a:t>John 13:34-35</a:t>
            </a:r>
          </a:p>
          <a:p>
            <a:pPr marL="0" indent="0" algn="r">
              <a:buNone/>
            </a:pPr>
            <a:endParaRPr lang="en-US" sz="3200" dirty="0"/>
          </a:p>
          <a:p>
            <a:pPr marL="0" indent="0" algn="r">
              <a:buNone/>
            </a:pPr>
            <a:r>
              <a:rPr lang="en-US" sz="3200" dirty="0"/>
              <a:t>A new commandment I give to you, that you love one another, even as I have loved you, that you also love one another. By this all men will know that you are My disciples, if you have love for one another. </a:t>
            </a:r>
          </a:p>
          <a:p>
            <a:pPr marL="0" indent="0" algn="r">
              <a:buNone/>
            </a:pPr>
            <a:r>
              <a:rPr lang="en-US" sz="3200" dirty="0"/>
              <a:t>— John 13:34-35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LOVE</a:t>
            </a:r>
          </a:p>
        </p:txBody>
      </p:sp>
    </p:spTree>
    <p:extLst>
      <p:ext uri="{BB962C8B-B14F-4D97-AF65-F5344CB8AC3E}">
        <p14:creationId xmlns:p14="http://schemas.microsoft.com/office/powerpoint/2010/main" val="188601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85000" lnSpcReduction="20000"/>
          </a:bodyPr>
          <a:lstStyle/>
          <a:p>
            <a:pPr marL="0" indent="0" algn="r">
              <a:buNone/>
            </a:pPr>
            <a:r>
              <a:rPr lang="en-US" sz="3200" b="1" u="sng" dirty="0"/>
              <a:t>Romans 4:20-21</a:t>
            </a:r>
          </a:p>
          <a:p>
            <a:pPr marL="0" indent="0" algn="r">
              <a:buNone/>
            </a:pPr>
            <a:endParaRPr lang="en-US" sz="3200" dirty="0"/>
          </a:p>
          <a:p>
            <a:pPr marL="0" indent="0" algn="r">
              <a:lnSpc>
                <a:spcPct val="120000"/>
              </a:lnSpc>
              <a:buNone/>
            </a:pPr>
            <a:r>
              <a:rPr lang="en-US" sz="3200" dirty="0"/>
              <a:t>Yet, with respect to the promise of God, he did not waver in unbelief, but grew strong in faith, giving glory to God, and being fully assured that what God had promised, He was able also to perform. </a:t>
            </a:r>
          </a:p>
          <a:p>
            <a:pPr marL="0" indent="0" algn="r">
              <a:lnSpc>
                <a:spcPct val="120000"/>
              </a:lnSpc>
              <a:buNone/>
            </a:pPr>
            <a:r>
              <a:rPr lang="en-US" sz="3200" dirty="0"/>
              <a:t>— Romans 4:20-21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FAITH</a:t>
            </a:r>
          </a:p>
        </p:txBody>
      </p:sp>
    </p:spTree>
    <p:extLst>
      <p:ext uri="{BB962C8B-B14F-4D97-AF65-F5344CB8AC3E}">
        <p14:creationId xmlns:p14="http://schemas.microsoft.com/office/powerpoint/2010/main" val="304322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85000" lnSpcReduction="20000"/>
          </a:bodyPr>
          <a:lstStyle/>
          <a:p>
            <a:pPr marL="0" indent="0" algn="r">
              <a:buNone/>
            </a:pPr>
            <a:r>
              <a:rPr lang="en-US" sz="3200" b="1" u="sng" dirty="0"/>
              <a:t>Galatians 6:9-10</a:t>
            </a:r>
          </a:p>
          <a:p>
            <a:pPr marL="0" indent="0" algn="r">
              <a:buNone/>
            </a:pPr>
            <a:endParaRPr lang="en-US" sz="3200" dirty="0"/>
          </a:p>
          <a:p>
            <a:pPr marL="0" indent="0" algn="r">
              <a:lnSpc>
                <a:spcPct val="120000"/>
              </a:lnSpc>
              <a:buNone/>
            </a:pPr>
            <a:r>
              <a:rPr lang="en-US" sz="3200" dirty="0"/>
              <a:t>Let us not lose heart in doing good, for in due time we will reap if we do not grow weary. </a:t>
            </a:r>
          </a:p>
          <a:p>
            <a:pPr marL="0" indent="0" algn="r">
              <a:lnSpc>
                <a:spcPct val="120000"/>
              </a:lnSpc>
              <a:buNone/>
            </a:pPr>
            <a:r>
              <a:rPr lang="en-US" sz="3200" dirty="0"/>
              <a:t>So then, while we have opportunity, let us do good to all people, and especially to those of the household of the faith.</a:t>
            </a:r>
          </a:p>
          <a:p>
            <a:pPr marL="0" indent="0" algn="r">
              <a:lnSpc>
                <a:spcPct val="120000"/>
              </a:lnSpc>
              <a:buNone/>
            </a:pPr>
            <a:r>
              <a:rPr lang="en-US" sz="3200" dirty="0"/>
              <a:t>— Galatians 6:9-10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GOOD WORKS</a:t>
            </a:r>
          </a:p>
        </p:txBody>
      </p:sp>
    </p:spTree>
    <p:extLst>
      <p:ext uri="{BB962C8B-B14F-4D97-AF65-F5344CB8AC3E}">
        <p14:creationId xmlns:p14="http://schemas.microsoft.com/office/powerpoint/2010/main" val="1880774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lnSpcReduction="10000"/>
          </a:bodyPr>
          <a:lstStyle/>
          <a:p>
            <a:pPr marL="0" indent="0" algn="r">
              <a:buNone/>
            </a:pPr>
            <a:r>
              <a:rPr lang="en-US" sz="3200" b="1" u="sng" dirty="0"/>
              <a:t>Matthew 5:16</a:t>
            </a:r>
          </a:p>
          <a:p>
            <a:pPr marL="0" indent="0" algn="r">
              <a:buNone/>
            </a:pPr>
            <a:endParaRPr lang="en-US" sz="3200" dirty="0"/>
          </a:p>
          <a:p>
            <a:pPr marL="0" indent="0" algn="r">
              <a:lnSpc>
                <a:spcPct val="120000"/>
              </a:lnSpc>
              <a:buNone/>
            </a:pPr>
            <a:r>
              <a:rPr lang="en-US" sz="3200" dirty="0"/>
              <a:t>Let your light shine before men in such a way that they may see your good works, and glorify your Father who is in heaven. </a:t>
            </a:r>
          </a:p>
          <a:p>
            <a:pPr marL="0" indent="0" algn="r">
              <a:lnSpc>
                <a:spcPct val="120000"/>
              </a:lnSpc>
              <a:buNone/>
            </a:pPr>
            <a:r>
              <a:rPr lang="en-US" sz="3200" dirty="0"/>
              <a:t>— Matthew 5:16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GOOD WORKS</a:t>
            </a:r>
          </a:p>
        </p:txBody>
      </p:sp>
    </p:spTree>
    <p:extLst>
      <p:ext uri="{BB962C8B-B14F-4D97-AF65-F5344CB8AC3E}">
        <p14:creationId xmlns:p14="http://schemas.microsoft.com/office/powerpoint/2010/main" val="371155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a:bodyPr>
          <a:lstStyle/>
          <a:p>
            <a:pPr marL="0" indent="0" algn="r">
              <a:buNone/>
            </a:pPr>
            <a:r>
              <a:rPr lang="en-US" sz="3200" b="1" u="sng" dirty="0"/>
              <a:t>1</a:t>
            </a:r>
            <a:r>
              <a:rPr lang="en-US" sz="3200" b="1" u="sng" baseline="30000" dirty="0"/>
              <a:t>st</a:t>
            </a:r>
            <a:r>
              <a:rPr lang="en-US" sz="3200" b="1" u="sng" dirty="0"/>
              <a:t> John 3:18</a:t>
            </a:r>
          </a:p>
          <a:p>
            <a:pPr marL="0" indent="0" algn="r">
              <a:buNone/>
            </a:pPr>
            <a:endParaRPr lang="en-US" sz="3200" dirty="0"/>
          </a:p>
          <a:p>
            <a:pPr marL="0" indent="0" algn="r">
              <a:buNone/>
            </a:pPr>
            <a:r>
              <a:rPr lang="en-US" sz="3200" dirty="0"/>
              <a:t>Little children, let us not love with word or with tongue, but in deed and truth.</a:t>
            </a:r>
          </a:p>
          <a:p>
            <a:pPr marL="0" indent="0" algn="r">
              <a:buNone/>
            </a:pPr>
            <a:r>
              <a:rPr lang="en-US" sz="3200" dirty="0"/>
              <a:t>— 1</a:t>
            </a:r>
            <a:r>
              <a:rPr lang="en-US" sz="3200" baseline="30000" dirty="0"/>
              <a:t>st</a:t>
            </a:r>
            <a:r>
              <a:rPr lang="en-US" sz="3200" dirty="0"/>
              <a:t> John 3:18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LOVE</a:t>
            </a:r>
          </a:p>
        </p:txBody>
      </p:sp>
    </p:spTree>
    <p:extLst>
      <p:ext uri="{BB962C8B-B14F-4D97-AF65-F5344CB8AC3E}">
        <p14:creationId xmlns:p14="http://schemas.microsoft.com/office/powerpoint/2010/main" val="198578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92500" lnSpcReduction="20000"/>
          </a:bodyPr>
          <a:lstStyle/>
          <a:p>
            <a:pPr marL="0" indent="0" algn="r">
              <a:buNone/>
            </a:pPr>
            <a:r>
              <a:rPr lang="en-US" sz="3200" b="1" u="sng" dirty="0"/>
              <a:t>Philippians 2:3-4</a:t>
            </a:r>
          </a:p>
          <a:p>
            <a:pPr marL="0" indent="0" algn="r">
              <a:buNone/>
            </a:pPr>
            <a:endParaRPr lang="en-US" sz="3200" dirty="0"/>
          </a:p>
          <a:p>
            <a:pPr marL="0" indent="0" algn="r">
              <a:buNone/>
            </a:pPr>
            <a:r>
              <a:rPr lang="en-US" sz="3200" dirty="0"/>
              <a:t>Do nothing from selfishness or empty conceit, but with humility of mind regard one another as more important than yourselves; do not merely look out for your own personal interests, but also for the interests of others. </a:t>
            </a:r>
          </a:p>
          <a:p>
            <a:pPr marL="0" indent="0" algn="r">
              <a:buNone/>
            </a:pPr>
            <a:r>
              <a:rPr lang="en-US" sz="3200" dirty="0"/>
              <a:t>— Philippians 2:3-4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HUMILITY</a:t>
            </a:r>
          </a:p>
        </p:txBody>
      </p:sp>
    </p:spTree>
    <p:extLst>
      <p:ext uri="{BB962C8B-B14F-4D97-AF65-F5344CB8AC3E}">
        <p14:creationId xmlns:p14="http://schemas.microsoft.com/office/powerpoint/2010/main" val="127393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70000" lnSpcReduction="20000"/>
          </a:bodyPr>
          <a:lstStyle/>
          <a:p>
            <a:pPr marL="0" indent="0" algn="r">
              <a:buNone/>
            </a:pPr>
            <a:r>
              <a:rPr lang="en-US" sz="3200" b="1" u="sng" dirty="0"/>
              <a:t>1</a:t>
            </a:r>
            <a:r>
              <a:rPr lang="en-US" sz="3200" b="1" u="sng" baseline="30000" dirty="0"/>
              <a:t>st</a:t>
            </a:r>
            <a:r>
              <a:rPr lang="en-US" sz="3200" b="1" u="sng" dirty="0"/>
              <a:t> Peter 5:5-6</a:t>
            </a:r>
          </a:p>
          <a:p>
            <a:pPr marL="0" indent="0" algn="r">
              <a:buNone/>
            </a:pPr>
            <a:endParaRPr lang="en-US" sz="3200" dirty="0"/>
          </a:p>
          <a:p>
            <a:pPr marL="0" indent="0" algn="r">
              <a:lnSpc>
                <a:spcPct val="120000"/>
              </a:lnSpc>
              <a:buNone/>
            </a:pPr>
            <a:r>
              <a:rPr lang="en-US" sz="3200" dirty="0"/>
              <a:t>You younger men, likewise, be subject to your elders; and all of you, clothe yourselves with humility toward one another, for </a:t>
            </a:r>
          </a:p>
          <a:p>
            <a:pPr marL="0" indent="0" algn="r">
              <a:lnSpc>
                <a:spcPct val="120000"/>
              </a:lnSpc>
              <a:buNone/>
            </a:pPr>
            <a:r>
              <a:rPr lang="en-US" sz="3200" dirty="0"/>
              <a:t>“God is opposed to the proud, but gives grace to the humble.”</a:t>
            </a:r>
          </a:p>
          <a:p>
            <a:pPr marL="0" indent="0" algn="r">
              <a:lnSpc>
                <a:spcPct val="120000"/>
              </a:lnSpc>
              <a:buNone/>
            </a:pPr>
            <a:r>
              <a:rPr lang="en-US" sz="3200" dirty="0"/>
              <a:t> Therefore humble yourselves under the mighty hand of God, that He may exalt you at the proper time. </a:t>
            </a:r>
          </a:p>
          <a:p>
            <a:pPr marL="0" indent="0" algn="r">
              <a:lnSpc>
                <a:spcPct val="120000"/>
              </a:lnSpc>
              <a:buNone/>
            </a:pPr>
            <a:r>
              <a:rPr lang="en-US" sz="3200" dirty="0"/>
              <a:t>— 1</a:t>
            </a:r>
            <a:r>
              <a:rPr lang="en-US" sz="3200" baseline="30000" dirty="0"/>
              <a:t>st</a:t>
            </a:r>
            <a:r>
              <a:rPr lang="en-US" sz="3200" dirty="0"/>
              <a:t> Peter 5:5-6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HUMILITY</a:t>
            </a:r>
          </a:p>
        </p:txBody>
      </p:sp>
    </p:spTree>
    <p:extLst>
      <p:ext uri="{BB962C8B-B14F-4D97-AF65-F5344CB8AC3E}">
        <p14:creationId xmlns:p14="http://schemas.microsoft.com/office/powerpoint/2010/main" val="3360539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a:bodyPr>
          <a:lstStyle/>
          <a:p>
            <a:pPr marL="0" indent="0" algn="r">
              <a:buNone/>
            </a:pPr>
            <a:r>
              <a:rPr lang="en-US" sz="3200" b="1" u="sng" dirty="0"/>
              <a:t>Ephesians 5:3</a:t>
            </a:r>
          </a:p>
          <a:p>
            <a:pPr marL="0" indent="0" algn="r">
              <a:buNone/>
            </a:pPr>
            <a:endParaRPr lang="en-US" sz="3200" dirty="0"/>
          </a:p>
          <a:p>
            <a:pPr marL="0" indent="0" algn="r">
              <a:buNone/>
            </a:pPr>
            <a:r>
              <a:rPr lang="en-US" sz="3200" dirty="0"/>
              <a:t>But immorality or impurity or greed must not even be named among you, as is proper among saints;  </a:t>
            </a:r>
          </a:p>
          <a:p>
            <a:pPr marL="0" indent="0" algn="r">
              <a:lnSpc>
                <a:spcPct val="120000"/>
              </a:lnSpc>
              <a:buNone/>
            </a:pPr>
            <a:r>
              <a:rPr lang="en-US" sz="3200" dirty="0"/>
              <a:t>— Ephesians 5:3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PURITY</a:t>
            </a:r>
          </a:p>
        </p:txBody>
      </p:sp>
    </p:spTree>
    <p:extLst>
      <p:ext uri="{BB962C8B-B14F-4D97-AF65-F5344CB8AC3E}">
        <p14:creationId xmlns:p14="http://schemas.microsoft.com/office/powerpoint/2010/main" val="157082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a:bodyPr>
          <a:lstStyle/>
          <a:p>
            <a:pPr marL="0" indent="0" algn="r">
              <a:buNone/>
            </a:pPr>
            <a:r>
              <a:rPr lang="en-US" sz="3200" b="1" u="sng" dirty="0"/>
              <a:t>1st Peter 2:11</a:t>
            </a:r>
          </a:p>
          <a:p>
            <a:pPr marL="0" indent="0" algn="r">
              <a:buNone/>
            </a:pPr>
            <a:endParaRPr lang="en-US" sz="3200" dirty="0"/>
          </a:p>
          <a:p>
            <a:pPr marL="0" indent="0" algn="r">
              <a:buNone/>
            </a:pPr>
            <a:r>
              <a:rPr lang="en-US" sz="3200" dirty="0"/>
              <a:t>Beloved, I urge you as aliens and strangers to abstain from fleshly lusts which wage war against the soul.</a:t>
            </a:r>
          </a:p>
          <a:p>
            <a:pPr marL="0" indent="0" algn="r">
              <a:lnSpc>
                <a:spcPct val="120000"/>
              </a:lnSpc>
              <a:buNone/>
            </a:pPr>
            <a:r>
              <a:rPr lang="en-US" sz="3200" dirty="0"/>
              <a:t>— 1</a:t>
            </a:r>
            <a:r>
              <a:rPr lang="en-US" sz="3200" baseline="30000" dirty="0"/>
              <a:t>st</a:t>
            </a:r>
            <a:r>
              <a:rPr lang="en-US" sz="3200" dirty="0"/>
              <a:t> Peter 2:11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PURITY</a:t>
            </a:r>
          </a:p>
        </p:txBody>
      </p:sp>
    </p:spTree>
    <p:extLst>
      <p:ext uri="{BB962C8B-B14F-4D97-AF65-F5344CB8AC3E}">
        <p14:creationId xmlns:p14="http://schemas.microsoft.com/office/powerpoint/2010/main" val="109966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a:bodyPr>
          <a:lstStyle/>
          <a:p>
            <a:pPr marL="0" indent="0" algn="r">
              <a:buNone/>
            </a:pPr>
            <a:r>
              <a:rPr lang="en-US" sz="3200" b="1" u="sng" dirty="0"/>
              <a:t>Leviticus 19:11</a:t>
            </a:r>
          </a:p>
          <a:p>
            <a:pPr marL="0" indent="0" algn="r">
              <a:buNone/>
            </a:pPr>
            <a:endParaRPr lang="en-US" sz="3200" dirty="0"/>
          </a:p>
          <a:p>
            <a:pPr marL="0" indent="0" algn="r">
              <a:buNone/>
            </a:pPr>
            <a:r>
              <a:rPr lang="en-US" sz="3200" dirty="0"/>
              <a:t>You shall not steal, nor deal falsely, nor lie to one another.</a:t>
            </a:r>
          </a:p>
          <a:p>
            <a:pPr marL="0" indent="0" algn="r">
              <a:lnSpc>
                <a:spcPct val="120000"/>
              </a:lnSpc>
              <a:buNone/>
            </a:pPr>
            <a:r>
              <a:rPr lang="en-US" sz="3200" dirty="0"/>
              <a:t>— Leviticus 19:11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HONESTY</a:t>
            </a:r>
          </a:p>
        </p:txBody>
      </p:sp>
    </p:spTree>
    <p:extLst>
      <p:ext uri="{BB962C8B-B14F-4D97-AF65-F5344CB8AC3E}">
        <p14:creationId xmlns:p14="http://schemas.microsoft.com/office/powerpoint/2010/main" val="316849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a:bodyPr>
          <a:lstStyle/>
          <a:p>
            <a:pPr marL="0" indent="0" algn="r">
              <a:buNone/>
            </a:pPr>
            <a:r>
              <a:rPr lang="en-US" sz="3200" b="1" u="sng" dirty="0"/>
              <a:t>Acts 24:16</a:t>
            </a:r>
          </a:p>
          <a:p>
            <a:pPr marL="0" indent="0" algn="r">
              <a:buNone/>
            </a:pPr>
            <a:endParaRPr lang="en-US" sz="3200" dirty="0"/>
          </a:p>
          <a:p>
            <a:pPr marL="0" indent="0" algn="r">
              <a:buNone/>
            </a:pPr>
            <a:r>
              <a:rPr lang="en-US" sz="3200" dirty="0"/>
              <a:t>In view of this, I also do my best to maintain always a blameless conscience both before God and before men.</a:t>
            </a:r>
          </a:p>
          <a:p>
            <a:pPr marL="0" indent="0" algn="r">
              <a:lnSpc>
                <a:spcPct val="120000"/>
              </a:lnSpc>
              <a:buNone/>
            </a:pPr>
            <a:r>
              <a:rPr lang="en-US" sz="3200" dirty="0"/>
              <a:t>— Acts 24:16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HONESTY</a:t>
            </a:r>
          </a:p>
        </p:txBody>
      </p:sp>
    </p:spTree>
    <p:extLst>
      <p:ext uri="{BB962C8B-B14F-4D97-AF65-F5344CB8AC3E}">
        <p14:creationId xmlns:p14="http://schemas.microsoft.com/office/powerpoint/2010/main" val="304533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FEB6-8B5E-A520-EBD9-276981AED984}"/>
              </a:ext>
            </a:extLst>
          </p:cNvPr>
          <p:cNvSpPr>
            <a:spLocks noGrp="1"/>
          </p:cNvSpPr>
          <p:nvPr>
            <p:ph type="title"/>
          </p:nvPr>
        </p:nvSpPr>
        <p:spPr/>
        <p:txBody>
          <a:bodyPr/>
          <a:lstStyle/>
          <a:p>
            <a:r>
              <a:rPr lang="en-US" b="1" u="sng" dirty="0"/>
              <a:t>GROW IN CHRISTLIKENESS</a:t>
            </a:r>
          </a:p>
        </p:txBody>
      </p:sp>
      <p:sp>
        <p:nvSpPr>
          <p:cNvPr id="4" name="Content Placeholder 3">
            <a:extLst>
              <a:ext uri="{FF2B5EF4-FFF2-40B4-BE49-F238E27FC236}">
                <a16:creationId xmlns:a16="http://schemas.microsoft.com/office/drawing/2014/main" id="{E4C31D1E-11BA-8BD0-FDE2-0415A1594A3E}"/>
              </a:ext>
            </a:extLst>
          </p:cNvPr>
          <p:cNvSpPr>
            <a:spLocks noGrp="1"/>
          </p:cNvSpPr>
          <p:nvPr>
            <p:ph sz="quarter" idx="13"/>
          </p:nvPr>
        </p:nvSpPr>
        <p:spPr/>
        <p:txBody>
          <a:bodyPr>
            <a:normAutofit fontScale="92500" lnSpcReduction="10000"/>
          </a:bodyPr>
          <a:lstStyle/>
          <a:p>
            <a:pPr marL="0" indent="0" algn="r">
              <a:buNone/>
            </a:pPr>
            <a:r>
              <a:rPr lang="en-US" sz="3200" b="1" u="sng" dirty="0"/>
              <a:t>Hebrews 11:6</a:t>
            </a:r>
          </a:p>
          <a:p>
            <a:pPr marL="0" indent="0" algn="r">
              <a:buNone/>
            </a:pPr>
            <a:endParaRPr lang="en-US" sz="3200" dirty="0"/>
          </a:p>
          <a:p>
            <a:pPr marL="0" indent="0" algn="r">
              <a:buNone/>
            </a:pPr>
            <a:r>
              <a:rPr lang="en-US" sz="3200" dirty="0"/>
              <a:t>And without faith it is impossible to please Him,</a:t>
            </a:r>
          </a:p>
          <a:p>
            <a:pPr marL="0" indent="0" algn="r">
              <a:buNone/>
            </a:pPr>
            <a:r>
              <a:rPr lang="en-US" sz="3200" dirty="0"/>
              <a:t>for he who comes to God must believe that He is</a:t>
            </a:r>
          </a:p>
          <a:p>
            <a:pPr marL="0" indent="0" algn="r">
              <a:buNone/>
            </a:pPr>
            <a:r>
              <a:rPr lang="en-US" sz="3200" dirty="0"/>
              <a:t>and that He is a rewarder of those who seek Him.</a:t>
            </a:r>
          </a:p>
          <a:p>
            <a:pPr marL="0" indent="0" algn="r">
              <a:lnSpc>
                <a:spcPct val="120000"/>
              </a:lnSpc>
              <a:buNone/>
            </a:pPr>
            <a:r>
              <a:rPr lang="en-US" sz="3200" dirty="0"/>
              <a:t>— Hebrews 11:6 (NASB) </a:t>
            </a:r>
          </a:p>
        </p:txBody>
      </p:sp>
      <p:sp>
        <p:nvSpPr>
          <p:cNvPr id="3" name="Subtitle 2">
            <a:extLst>
              <a:ext uri="{FF2B5EF4-FFF2-40B4-BE49-F238E27FC236}">
                <a16:creationId xmlns:a16="http://schemas.microsoft.com/office/drawing/2014/main" id="{FBFAAEFE-425C-791E-CA1C-29AF48C8654F}"/>
              </a:ext>
            </a:extLst>
          </p:cNvPr>
          <p:cNvSpPr>
            <a:spLocks noGrp="1"/>
          </p:cNvSpPr>
          <p:nvPr>
            <p:ph type="body" sz="half" idx="2"/>
          </p:nvPr>
        </p:nvSpPr>
        <p:spPr/>
        <p:txBody>
          <a:bodyPr/>
          <a:lstStyle/>
          <a:p>
            <a:endParaRPr lang="en-US" dirty="0"/>
          </a:p>
          <a:p>
            <a:endParaRPr lang="en-US" dirty="0"/>
          </a:p>
          <a:p>
            <a:r>
              <a:rPr lang="en-US" sz="3600" dirty="0"/>
              <a:t>FAITH</a:t>
            </a:r>
          </a:p>
        </p:txBody>
      </p:sp>
    </p:spTree>
    <p:extLst>
      <p:ext uri="{BB962C8B-B14F-4D97-AF65-F5344CB8AC3E}">
        <p14:creationId xmlns:p14="http://schemas.microsoft.com/office/powerpoint/2010/main" val="25017957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GROW IN CHRISTLIKENESS</vt:lpstr>
      <vt:lpstr>GROW IN CHRISTLIKENESS</vt:lpstr>
      <vt:lpstr>GROW IN CHRISTLIKENESS</vt:lpstr>
      <vt:lpstr>GROW IN CHRISTLIKENESS</vt:lpstr>
      <vt:lpstr>GROW IN CHRISTLIKENESS</vt:lpstr>
      <vt:lpstr>GROW IN CHRISTLIKENESS</vt:lpstr>
      <vt:lpstr>GROW IN CHRISTLIKENESS</vt:lpstr>
      <vt:lpstr>GROW IN CHRISTLIKENESS</vt:lpstr>
      <vt:lpstr>GROW IN CHRISTLIKENESS</vt:lpstr>
      <vt:lpstr>GROW IN CHRISTLIKENESS</vt:lpstr>
      <vt:lpstr>GROW IN CHRISTLIKENESS</vt:lpstr>
      <vt:lpstr>GROW IN CHRISTLIKENESS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 IN CHRISTLIKENESS</dc:title>
  <dc:creator>DAVID WILLIAMSON</dc:creator>
  <cp:lastModifiedBy>DAVID WILLIAMSON</cp:lastModifiedBy>
  <cp:revision>1</cp:revision>
  <dcterms:created xsi:type="dcterms:W3CDTF">2022-12-20T06:01:31Z</dcterms:created>
  <dcterms:modified xsi:type="dcterms:W3CDTF">2022-12-20T06:24:01Z</dcterms:modified>
</cp:coreProperties>
</file>