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ILLIAMSON" userId="e23d411fb448f3d5" providerId="LiveId" clId="{144E8022-5CB7-0E44-9287-44F516F39448}"/>
    <pc:docChg chg="custSel addSld modSld sldOrd">
      <pc:chgData name="DAVID WILLIAMSON" userId="e23d411fb448f3d5" providerId="LiveId" clId="{144E8022-5CB7-0E44-9287-44F516F39448}" dt="2022-12-20T06:00:52.827" v="1881" actId="20577"/>
      <pc:docMkLst>
        <pc:docMk/>
      </pc:docMkLst>
      <pc:sldChg chg="modSp">
        <pc:chgData name="DAVID WILLIAMSON" userId="e23d411fb448f3d5" providerId="LiveId" clId="{144E8022-5CB7-0E44-9287-44F516F39448}" dt="2022-12-20T05:58:32.143" v="1855" actId="20577"/>
        <pc:sldMkLst>
          <pc:docMk/>
          <pc:sldMk cId="219361553" sldId="260"/>
        </pc:sldMkLst>
        <pc:spChg chg="mod">
          <ac:chgData name="DAVID WILLIAMSON" userId="e23d411fb448f3d5" providerId="LiveId" clId="{144E8022-5CB7-0E44-9287-44F516F39448}" dt="2022-12-20T05:58:32.143" v="1855" actId="20577"/>
          <ac:spMkLst>
            <pc:docMk/>
            <pc:sldMk cId="219361553" sldId="260"/>
            <ac:spMk id="3" creationId="{E5FE5F90-4EDA-96F4-7886-4964E4ACC1F2}"/>
          </ac:spMkLst>
        </pc:spChg>
        <pc:spChg chg="mod">
          <ac:chgData name="DAVID WILLIAMSON" userId="e23d411fb448f3d5" providerId="LiveId" clId="{144E8022-5CB7-0E44-9287-44F516F39448}" dt="2022-12-20T02:39:37.575" v="13" actId="20577"/>
          <ac:spMkLst>
            <pc:docMk/>
            <pc:sldMk cId="219361553" sldId="260"/>
            <ac:spMk id="4" creationId="{FC5F8DB7-AC5B-976F-C678-BD5BB6FC34D4}"/>
          </ac:spMkLst>
        </pc:spChg>
      </pc:sldChg>
      <pc:sldChg chg="modSp add ord">
        <pc:chgData name="DAVID WILLIAMSON" userId="e23d411fb448f3d5" providerId="LiveId" clId="{144E8022-5CB7-0E44-9287-44F516F39448}" dt="2022-12-20T05:58:01.253" v="1842" actId="1076"/>
        <pc:sldMkLst>
          <pc:docMk/>
          <pc:sldMk cId="1874382390" sldId="261"/>
        </pc:sldMkLst>
        <pc:spChg chg="mod">
          <ac:chgData name="DAVID WILLIAMSON" userId="e23d411fb448f3d5" providerId="LiveId" clId="{144E8022-5CB7-0E44-9287-44F516F39448}" dt="2022-12-20T02:43:10.859" v="397" actId="20577"/>
          <ac:spMkLst>
            <pc:docMk/>
            <pc:sldMk cId="1874382390" sldId="261"/>
            <ac:spMk id="3" creationId="{E5FE5F90-4EDA-96F4-7886-4964E4ACC1F2}"/>
          </ac:spMkLst>
        </pc:spChg>
      </pc:sldChg>
      <pc:sldChg chg="modSp add">
        <pc:chgData name="DAVID WILLIAMSON" userId="e23d411fb448f3d5" providerId="LiveId" clId="{144E8022-5CB7-0E44-9287-44F516F39448}" dt="2022-12-20T02:45:34.525" v="545" actId="20577"/>
        <pc:sldMkLst>
          <pc:docMk/>
          <pc:sldMk cId="3466742423" sldId="262"/>
        </pc:sldMkLst>
        <pc:spChg chg="mod">
          <ac:chgData name="DAVID WILLIAMSON" userId="e23d411fb448f3d5" providerId="LiveId" clId="{144E8022-5CB7-0E44-9287-44F516F39448}" dt="2022-12-20T02:45:34.525" v="545" actId="20577"/>
          <ac:spMkLst>
            <pc:docMk/>
            <pc:sldMk cId="3466742423" sldId="262"/>
            <ac:spMk id="3" creationId="{E5FE5F90-4EDA-96F4-7886-4964E4ACC1F2}"/>
          </ac:spMkLst>
        </pc:spChg>
        <pc:spChg chg="mod">
          <ac:chgData name="DAVID WILLIAMSON" userId="e23d411fb448f3d5" providerId="LiveId" clId="{144E8022-5CB7-0E44-9287-44F516F39448}" dt="2022-12-20T02:43:30.135" v="410" actId="20577"/>
          <ac:spMkLst>
            <pc:docMk/>
            <pc:sldMk cId="3466742423" sldId="262"/>
            <ac:spMk id="4" creationId="{FC5F8DB7-AC5B-976F-C678-BD5BB6FC34D4}"/>
          </ac:spMkLst>
        </pc:spChg>
      </pc:sldChg>
      <pc:sldChg chg="modSp add">
        <pc:chgData name="DAVID WILLIAMSON" userId="e23d411fb448f3d5" providerId="LiveId" clId="{144E8022-5CB7-0E44-9287-44F516F39448}" dt="2022-12-20T05:59:03.027" v="1863" actId="20577"/>
        <pc:sldMkLst>
          <pc:docMk/>
          <pc:sldMk cId="1330343834" sldId="263"/>
        </pc:sldMkLst>
        <pc:spChg chg="mod">
          <ac:chgData name="DAVID WILLIAMSON" userId="e23d411fb448f3d5" providerId="LiveId" clId="{144E8022-5CB7-0E44-9287-44F516F39448}" dt="2022-12-20T05:59:03.027" v="1863" actId="20577"/>
          <ac:spMkLst>
            <pc:docMk/>
            <pc:sldMk cId="1330343834" sldId="263"/>
            <ac:spMk id="3" creationId="{E5FE5F90-4EDA-96F4-7886-4964E4ACC1F2}"/>
          </ac:spMkLst>
        </pc:spChg>
      </pc:sldChg>
      <pc:sldChg chg="modSp add">
        <pc:chgData name="DAVID WILLIAMSON" userId="e23d411fb448f3d5" providerId="LiveId" clId="{144E8022-5CB7-0E44-9287-44F516F39448}" dt="2022-12-20T05:59:35.646" v="1867" actId="20577"/>
        <pc:sldMkLst>
          <pc:docMk/>
          <pc:sldMk cId="878773761" sldId="264"/>
        </pc:sldMkLst>
        <pc:spChg chg="mod">
          <ac:chgData name="DAVID WILLIAMSON" userId="e23d411fb448f3d5" providerId="LiveId" clId="{144E8022-5CB7-0E44-9287-44F516F39448}" dt="2022-12-20T05:59:35.646" v="1867" actId="20577"/>
          <ac:spMkLst>
            <pc:docMk/>
            <pc:sldMk cId="878773761" sldId="264"/>
            <ac:spMk id="3" creationId="{E5FE5F90-4EDA-96F4-7886-4964E4ACC1F2}"/>
          </ac:spMkLst>
        </pc:spChg>
        <pc:spChg chg="mod">
          <ac:chgData name="DAVID WILLIAMSON" userId="e23d411fb448f3d5" providerId="LiveId" clId="{144E8022-5CB7-0E44-9287-44F516F39448}" dt="2022-12-20T02:46:40.339" v="722" actId="20577"/>
          <ac:spMkLst>
            <pc:docMk/>
            <pc:sldMk cId="878773761" sldId="264"/>
            <ac:spMk id="4" creationId="{FC5F8DB7-AC5B-976F-C678-BD5BB6FC34D4}"/>
          </ac:spMkLst>
        </pc:spChg>
      </pc:sldChg>
      <pc:sldChg chg="modSp add">
        <pc:chgData name="DAVID WILLIAMSON" userId="e23d411fb448f3d5" providerId="LiveId" clId="{144E8022-5CB7-0E44-9287-44F516F39448}" dt="2022-12-20T02:48:38.361" v="1235" actId="20577"/>
        <pc:sldMkLst>
          <pc:docMk/>
          <pc:sldMk cId="1183588189" sldId="265"/>
        </pc:sldMkLst>
        <pc:spChg chg="mod">
          <ac:chgData name="DAVID WILLIAMSON" userId="e23d411fb448f3d5" providerId="LiveId" clId="{144E8022-5CB7-0E44-9287-44F516F39448}" dt="2022-12-20T02:48:38.361" v="1235" actId="20577"/>
          <ac:spMkLst>
            <pc:docMk/>
            <pc:sldMk cId="1183588189" sldId="265"/>
            <ac:spMk id="3" creationId="{E5FE5F90-4EDA-96F4-7886-4964E4ACC1F2}"/>
          </ac:spMkLst>
        </pc:spChg>
      </pc:sldChg>
      <pc:sldChg chg="modSp add">
        <pc:chgData name="DAVID WILLIAMSON" userId="e23d411fb448f3d5" providerId="LiveId" clId="{144E8022-5CB7-0E44-9287-44F516F39448}" dt="2022-12-20T06:00:23.150" v="1876" actId="20577"/>
        <pc:sldMkLst>
          <pc:docMk/>
          <pc:sldMk cId="3485234466" sldId="266"/>
        </pc:sldMkLst>
        <pc:spChg chg="mod">
          <ac:chgData name="DAVID WILLIAMSON" userId="e23d411fb448f3d5" providerId="LiveId" clId="{144E8022-5CB7-0E44-9287-44F516F39448}" dt="2022-12-20T06:00:23.150" v="1876" actId="20577"/>
          <ac:spMkLst>
            <pc:docMk/>
            <pc:sldMk cId="3485234466" sldId="266"/>
            <ac:spMk id="3" creationId="{E5FE5F90-4EDA-96F4-7886-4964E4ACC1F2}"/>
          </ac:spMkLst>
        </pc:spChg>
        <pc:spChg chg="mod">
          <ac:chgData name="DAVID WILLIAMSON" userId="e23d411fb448f3d5" providerId="LiveId" clId="{144E8022-5CB7-0E44-9287-44F516F39448}" dt="2022-12-20T02:48:51.585" v="1259" actId="20577"/>
          <ac:spMkLst>
            <pc:docMk/>
            <pc:sldMk cId="3485234466" sldId="266"/>
            <ac:spMk id="4" creationId="{FC5F8DB7-AC5B-976F-C678-BD5BB6FC34D4}"/>
          </ac:spMkLst>
        </pc:spChg>
      </pc:sldChg>
      <pc:sldChg chg="modSp add">
        <pc:chgData name="DAVID WILLIAMSON" userId="e23d411fb448f3d5" providerId="LiveId" clId="{144E8022-5CB7-0E44-9287-44F516F39448}" dt="2022-12-20T06:00:52.827" v="1881" actId="20577"/>
        <pc:sldMkLst>
          <pc:docMk/>
          <pc:sldMk cId="1330575450" sldId="267"/>
        </pc:sldMkLst>
        <pc:spChg chg="mod">
          <ac:chgData name="DAVID WILLIAMSON" userId="e23d411fb448f3d5" providerId="LiveId" clId="{144E8022-5CB7-0E44-9287-44F516F39448}" dt="2022-12-20T06:00:52.827" v="1881" actId="20577"/>
          <ac:spMkLst>
            <pc:docMk/>
            <pc:sldMk cId="1330575450" sldId="267"/>
            <ac:spMk id="3" creationId="{E5FE5F90-4EDA-96F4-7886-4964E4ACC1F2}"/>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MATTHEW 6:33</a:t>
            </a:r>
          </a:p>
          <a:p>
            <a:pPr marL="0" indent="0" algn="r">
              <a:buNone/>
            </a:pPr>
            <a:r>
              <a:rPr lang="en-US" sz="3200" dirty="0"/>
              <a:t>But seek first His kingdom </a:t>
            </a:r>
          </a:p>
          <a:p>
            <a:pPr marL="0" indent="0" algn="r">
              <a:buNone/>
            </a:pPr>
            <a:r>
              <a:rPr lang="en-US" sz="3200" dirty="0"/>
              <a:t>and His righteousness, </a:t>
            </a:r>
          </a:p>
          <a:p>
            <a:pPr marL="0" indent="0" algn="r">
              <a:buNone/>
            </a:pPr>
            <a:r>
              <a:rPr lang="en-US" sz="3200" dirty="0"/>
              <a:t>and all these things </a:t>
            </a:r>
          </a:p>
          <a:p>
            <a:pPr marL="0" indent="0" algn="r">
              <a:buNone/>
            </a:pPr>
            <a:r>
              <a:rPr lang="en-US" sz="3200" dirty="0"/>
              <a:t>will be added to you. </a:t>
            </a:r>
          </a:p>
          <a:p>
            <a:pPr marL="0" indent="0" algn="r">
              <a:buNone/>
            </a:pPr>
            <a:r>
              <a:rPr lang="en-US" sz="3200" dirty="0"/>
              <a:t>— Matthew 6:33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PUT CHRIST FIRST</a:t>
            </a:r>
          </a:p>
        </p:txBody>
      </p:sp>
    </p:spTree>
    <p:extLst>
      <p:ext uri="{BB962C8B-B14F-4D97-AF65-F5344CB8AC3E}">
        <p14:creationId xmlns:p14="http://schemas.microsoft.com/office/powerpoint/2010/main" val="219562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a:xfrm>
            <a:off x="5156200" y="580215"/>
            <a:ext cx="5891209" cy="5198534"/>
          </a:xfrm>
        </p:spPr>
        <p:txBody>
          <a:bodyPr>
            <a:normAutofit fontScale="92500" lnSpcReduction="10000"/>
          </a:bodyPr>
          <a:lstStyle/>
          <a:p>
            <a:pPr marL="0" indent="0" algn="r">
              <a:buNone/>
            </a:pPr>
            <a:r>
              <a:rPr lang="en-US" sz="3200" b="1" u="sng" dirty="0"/>
              <a:t>2</a:t>
            </a:r>
            <a:r>
              <a:rPr lang="en-US" sz="3200" b="1" u="sng" baseline="30000" dirty="0"/>
              <a:t>nd</a:t>
            </a:r>
            <a:r>
              <a:rPr lang="en-US" sz="3200" b="1" u="sng" dirty="0"/>
              <a:t> CORINTHIANS 9:6-7</a:t>
            </a:r>
          </a:p>
          <a:p>
            <a:pPr marL="0" indent="0" algn="r">
              <a:buNone/>
            </a:pPr>
            <a:r>
              <a:rPr lang="en-US" sz="3200" dirty="0"/>
              <a:t>Now this I say, he who sows sparingly will also reap sparingly, and he who sows bountifully will also reap bountifully. Each one must do just as he has purposed in his heart, not grudgingly or under compulsion, for God loves a cheerful giver.</a:t>
            </a:r>
          </a:p>
          <a:p>
            <a:pPr marL="0" indent="0" algn="r">
              <a:buNone/>
            </a:pPr>
            <a:r>
              <a:rPr lang="en-US" sz="3200" dirty="0"/>
              <a:t>— 2</a:t>
            </a:r>
            <a:r>
              <a:rPr lang="en-US" sz="3200" baseline="30000" dirty="0"/>
              <a:t>nd</a:t>
            </a:r>
            <a:r>
              <a:rPr lang="en-US" sz="3200" dirty="0"/>
              <a:t> Corinthians 9:6-7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GIVE GENEROUSLY</a:t>
            </a:r>
          </a:p>
        </p:txBody>
      </p:sp>
    </p:spTree>
    <p:extLst>
      <p:ext uri="{BB962C8B-B14F-4D97-AF65-F5344CB8AC3E}">
        <p14:creationId xmlns:p14="http://schemas.microsoft.com/office/powerpoint/2010/main" val="1183588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a:xfrm>
            <a:off x="5156200" y="580215"/>
            <a:ext cx="5891209" cy="5198534"/>
          </a:xfrm>
        </p:spPr>
        <p:txBody>
          <a:bodyPr>
            <a:normAutofit/>
          </a:bodyPr>
          <a:lstStyle/>
          <a:p>
            <a:pPr marL="0" indent="0" algn="r">
              <a:buNone/>
            </a:pPr>
            <a:r>
              <a:rPr lang="en-US" sz="3200" b="1" u="sng" dirty="0"/>
              <a:t>ACTS 1:8</a:t>
            </a:r>
          </a:p>
          <a:p>
            <a:pPr marL="0" indent="0" algn="r">
              <a:buNone/>
            </a:pPr>
            <a:r>
              <a:rPr lang="en-US" sz="3200" dirty="0"/>
              <a:t>But you will receive power when the Holy Spirit has come upon you; and you shall be My witnesses both in Jerusalem, and all Judea and Samaria, and even to the remotest part of the earth.</a:t>
            </a:r>
          </a:p>
          <a:p>
            <a:pPr marL="0" indent="0" algn="r">
              <a:buNone/>
            </a:pPr>
            <a:r>
              <a:rPr lang="en-US" sz="3200" dirty="0"/>
              <a:t>— Acts 1:8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DEVELOP </a:t>
            </a:r>
          </a:p>
          <a:p>
            <a:r>
              <a:rPr lang="en-US" sz="3600" b="1" dirty="0"/>
              <a:t>WORLD VISION</a:t>
            </a:r>
          </a:p>
        </p:txBody>
      </p:sp>
    </p:spTree>
    <p:extLst>
      <p:ext uri="{BB962C8B-B14F-4D97-AF65-F5344CB8AC3E}">
        <p14:creationId xmlns:p14="http://schemas.microsoft.com/office/powerpoint/2010/main" val="348523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a:xfrm>
            <a:off x="5156200" y="580215"/>
            <a:ext cx="5891209" cy="5198534"/>
          </a:xfrm>
        </p:spPr>
        <p:txBody>
          <a:bodyPr>
            <a:normAutofit fontScale="92500" lnSpcReduction="10000"/>
          </a:bodyPr>
          <a:lstStyle/>
          <a:p>
            <a:pPr marL="0" indent="0" algn="r">
              <a:buNone/>
            </a:pPr>
            <a:r>
              <a:rPr lang="en-US" sz="3200" b="1" u="sng" dirty="0"/>
              <a:t>MATTHEW 28:19-20</a:t>
            </a:r>
          </a:p>
          <a:p>
            <a:pPr marL="0" indent="0" algn="r">
              <a:buNone/>
            </a:pPr>
            <a:r>
              <a:rPr lang="en-US" sz="3200" dirty="0"/>
              <a:t>Go therefore and make disciples of all the nations, baptizing them in the name of the Father and the Son and the Holy Spirit, teaching them to observe all that </a:t>
            </a:r>
            <a:r>
              <a:rPr lang="en-US" sz="3200"/>
              <a:t>I commanded </a:t>
            </a:r>
            <a:r>
              <a:rPr lang="en-US" sz="3200" dirty="0"/>
              <a:t>you; and lo, I am with you always, even to the end of the age.</a:t>
            </a:r>
          </a:p>
          <a:p>
            <a:pPr marL="0" indent="0" algn="r">
              <a:buNone/>
            </a:pPr>
            <a:r>
              <a:rPr lang="en-US" sz="3200" dirty="0"/>
              <a:t>— Matthew 28:19-20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DEVELOP </a:t>
            </a:r>
          </a:p>
          <a:p>
            <a:r>
              <a:rPr lang="en-US" sz="3600" b="1" dirty="0"/>
              <a:t>WORLD VISION</a:t>
            </a:r>
          </a:p>
        </p:txBody>
      </p:sp>
    </p:spTree>
    <p:extLst>
      <p:ext uri="{BB962C8B-B14F-4D97-AF65-F5344CB8AC3E}">
        <p14:creationId xmlns:p14="http://schemas.microsoft.com/office/powerpoint/2010/main" val="133057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LUKE 9:23</a:t>
            </a:r>
          </a:p>
          <a:p>
            <a:pPr marL="0" indent="0" algn="r">
              <a:buNone/>
            </a:pPr>
            <a:r>
              <a:rPr lang="en-US" sz="3200" dirty="0"/>
              <a:t>And He was saying to them all, </a:t>
            </a:r>
          </a:p>
          <a:p>
            <a:pPr marL="0" indent="0" algn="r">
              <a:buNone/>
            </a:pPr>
            <a:r>
              <a:rPr lang="en-US" sz="3200" dirty="0"/>
              <a:t>“If anyone wishes to come after Me, he must deny himself, </a:t>
            </a:r>
          </a:p>
          <a:p>
            <a:pPr marL="0" indent="0" algn="r">
              <a:buNone/>
            </a:pPr>
            <a:r>
              <a:rPr lang="en-US" sz="3200" dirty="0"/>
              <a:t>and take up his cross daily</a:t>
            </a:r>
          </a:p>
          <a:p>
            <a:pPr marL="0" indent="0" algn="r">
              <a:buNone/>
            </a:pPr>
            <a:r>
              <a:rPr lang="en-US" sz="3200" dirty="0"/>
              <a:t>and follow Me.”</a:t>
            </a:r>
          </a:p>
          <a:p>
            <a:pPr marL="0" indent="0" algn="r">
              <a:buNone/>
            </a:pPr>
            <a:r>
              <a:rPr lang="en-US" sz="3200" dirty="0"/>
              <a:t>— Luke 9:23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PUT CHRIST FIRST</a:t>
            </a:r>
          </a:p>
        </p:txBody>
      </p:sp>
    </p:spTree>
    <p:extLst>
      <p:ext uri="{BB962C8B-B14F-4D97-AF65-F5344CB8AC3E}">
        <p14:creationId xmlns:p14="http://schemas.microsoft.com/office/powerpoint/2010/main" val="133739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fontScale="92500" lnSpcReduction="20000"/>
          </a:bodyPr>
          <a:lstStyle/>
          <a:p>
            <a:pPr marL="0" indent="0" algn="r">
              <a:buNone/>
            </a:pPr>
            <a:r>
              <a:rPr lang="en-US" sz="3200" b="1" u="sng" dirty="0"/>
              <a:t>1</a:t>
            </a:r>
            <a:r>
              <a:rPr lang="en-US" sz="3200" b="1" u="sng" baseline="30000" dirty="0"/>
              <a:t>st</a:t>
            </a:r>
            <a:r>
              <a:rPr lang="en-US" sz="3200" b="1" u="sng" dirty="0"/>
              <a:t> JOHN 2:15-16</a:t>
            </a:r>
          </a:p>
          <a:p>
            <a:pPr marL="0" indent="0" algn="r">
              <a:buNone/>
            </a:pPr>
            <a:r>
              <a:rPr lang="en-US" sz="3200" dirty="0"/>
              <a:t>Do not love the world nor the things in the world. If anyone loves the world, the love of the Father is not in him. For all that is in the world, the lust of the flesh and the lust of the eyes and the boastful pride of life, is not from the Father, but is from the world.</a:t>
            </a:r>
          </a:p>
          <a:p>
            <a:pPr marL="0" indent="0" algn="r">
              <a:buNone/>
            </a:pPr>
            <a:r>
              <a:rPr lang="en-US" sz="3200" dirty="0"/>
              <a:t>— 1</a:t>
            </a:r>
            <a:r>
              <a:rPr lang="en-US" sz="3200" baseline="30000" dirty="0"/>
              <a:t>st</a:t>
            </a:r>
            <a:r>
              <a:rPr lang="en-US" sz="3200" dirty="0"/>
              <a:t> John 2:15-16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SEPARATE FROM THE WORLD</a:t>
            </a:r>
          </a:p>
        </p:txBody>
      </p:sp>
    </p:spTree>
    <p:extLst>
      <p:ext uri="{BB962C8B-B14F-4D97-AF65-F5344CB8AC3E}">
        <p14:creationId xmlns:p14="http://schemas.microsoft.com/office/powerpoint/2010/main" val="131068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ROMANS 12:2</a:t>
            </a:r>
          </a:p>
          <a:p>
            <a:pPr marL="0" indent="0" algn="r">
              <a:buNone/>
            </a:pPr>
            <a:r>
              <a:rPr lang="en-US" sz="3200" dirty="0"/>
              <a:t>And do not be conformed to this world, but be transformed by the renewing of your mind, so that you may prove what the will of God is, that which is good and acceptable and perfect. </a:t>
            </a:r>
          </a:p>
          <a:p>
            <a:pPr marL="0" indent="0" algn="r">
              <a:buNone/>
            </a:pPr>
            <a:r>
              <a:rPr lang="en-US" sz="3200" dirty="0"/>
              <a:t>— Romans 12:2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SEPARATE FROM THE WORLD</a:t>
            </a:r>
          </a:p>
        </p:txBody>
      </p:sp>
    </p:spTree>
    <p:extLst>
      <p:ext uri="{BB962C8B-B14F-4D97-AF65-F5344CB8AC3E}">
        <p14:creationId xmlns:p14="http://schemas.microsoft.com/office/powerpoint/2010/main" val="260815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1</a:t>
            </a:r>
            <a:r>
              <a:rPr lang="en-US" sz="3200" b="1" u="sng" baseline="30000" dirty="0"/>
              <a:t>st</a:t>
            </a:r>
            <a:r>
              <a:rPr lang="en-US" sz="3200" b="1" u="sng" dirty="0"/>
              <a:t> CORINTHIANS 15:58</a:t>
            </a:r>
          </a:p>
          <a:p>
            <a:pPr marL="0" indent="0" algn="r">
              <a:buNone/>
            </a:pPr>
            <a:r>
              <a:rPr lang="en-US" sz="3200" dirty="0"/>
              <a:t>Therefore, my beloved brethren, be steadfast, immovable, always abounding in the work of the Lord, knowing that your toil is not in vain in the Lord.</a:t>
            </a:r>
          </a:p>
          <a:p>
            <a:pPr marL="0" indent="0" algn="r">
              <a:buNone/>
            </a:pPr>
            <a:r>
              <a:rPr lang="en-US" sz="3200" dirty="0"/>
              <a:t>— 1</a:t>
            </a:r>
            <a:r>
              <a:rPr lang="en-US" sz="3200" baseline="30000" dirty="0"/>
              <a:t>st</a:t>
            </a:r>
            <a:r>
              <a:rPr lang="en-US" sz="3200" dirty="0"/>
              <a:t> Corinthians 15:58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BE STEADFAST</a:t>
            </a:r>
          </a:p>
        </p:txBody>
      </p:sp>
    </p:spTree>
    <p:extLst>
      <p:ext uri="{BB962C8B-B14F-4D97-AF65-F5344CB8AC3E}">
        <p14:creationId xmlns:p14="http://schemas.microsoft.com/office/powerpoint/2010/main" val="187438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HEBREWS 12:3</a:t>
            </a:r>
          </a:p>
          <a:p>
            <a:pPr marL="0" indent="0" algn="r">
              <a:buNone/>
            </a:pPr>
            <a:r>
              <a:rPr lang="en-US" sz="3200" dirty="0"/>
              <a:t>For consider Him who has endured such hostility by sinners against Himself, so that you will not grow weary and lose heart.</a:t>
            </a:r>
          </a:p>
          <a:p>
            <a:pPr marL="0" indent="0" algn="r">
              <a:buNone/>
            </a:pPr>
            <a:r>
              <a:rPr lang="en-US" sz="3200" dirty="0"/>
              <a:t>— Hebrews 12:3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BE STEADFAST</a:t>
            </a:r>
          </a:p>
        </p:txBody>
      </p:sp>
    </p:spTree>
    <p:extLst>
      <p:ext uri="{BB962C8B-B14F-4D97-AF65-F5344CB8AC3E}">
        <p14:creationId xmlns:p14="http://schemas.microsoft.com/office/powerpoint/2010/main" val="21936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MARK 10:45</a:t>
            </a:r>
          </a:p>
          <a:p>
            <a:pPr marL="0" indent="0" algn="r">
              <a:buNone/>
            </a:pPr>
            <a:r>
              <a:rPr lang="en-US" sz="3200" dirty="0"/>
              <a:t>For even the Son of Man did not come to be served, but to serve, and to give His life a ransom for many.</a:t>
            </a:r>
          </a:p>
          <a:p>
            <a:pPr marL="0" indent="0" algn="r">
              <a:buNone/>
            </a:pPr>
            <a:r>
              <a:rPr lang="en-US" sz="3200" dirty="0"/>
              <a:t>— Mark 10:45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SERVE OTHERS</a:t>
            </a:r>
          </a:p>
        </p:txBody>
      </p:sp>
    </p:spTree>
    <p:extLst>
      <p:ext uri="{BB962C8B-B14F-4D97-AF65-F5344CB8AC3E}">
        <p14:creationId xmlns:p14="http://schemas.microsoft.com/office/powerpoint/2010/main" val="346674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2</a:t>
            </a:r>
            <a:r>
              <a:rPr lang="en-US" sz="3200" b="1" u="sng" baseline="30000" dirty="0"/>
              <a:t>nd</a:t>
            </a:r>
            <a:r>
              <a:rPr lang="en-US" sz="3200" b="1" u="sng" dirty="0"/>
              <a:t> CORINTHIANS 4:5</a:t>
            </a:r>
          </a:p>
          <a:p>
            <a:pPr marL="0" indent="0" algn="r">
              <a:buNone/>
            </a:pPr>
            <a:r>
              <a:rPr lang="en-US" sz="3200" dirty="0"/>
              <a:t>For we do not preach ourselves but Christ Jesus as Lord, and ourselves as your bond-servants for Jesus’ sake.</a:t>
            </a:r>
          </a:p>
          <a:p>
            <a:pPr marL="0" indent="0" algn="r">
              <a:buNone/>
            </a:pPr>
            <a:r>
              <a:rPr lang="en-US" sz="3200" dirty="0"/>
              <a:t>— 2</a:t>
            </a:r>
            <a:r>
              <a:rPr lang="en-US" sz="3200" baseline="30000" dirty="0"/>
              <a:t>nd</a:t>
            </a:r>
            <a:r>
              <a:rPr lang="en-US" sz="3200" dirty="0"/>
              <a:t> Corinthians 4:5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SERVE OTHERS</a:t>
            </a:r>
          </a:p>
        </p:txBody>
      </p:sp>
    </p:spTree>
    <p:extLst>
      <p:ext uri="{BB962C8B-B14F-4D97-AF65-F5344CB8AC3E}">
        <p14:creationId xmlns:p14="http://schemas.microsoft.com/office/powerpoint/2010/main" val="1330343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E236-546E-D154-8C77-F826EA8581AC}"/>
              </a:ext>
            </a:extLst>
          </p:cNvPr>
          <p:cNvSpPr>
            <a:spLocks noGrp="1"/>
          </p:cNvSpPr>
          <p:nvPr>
            <p:ph type="title"/>
          </p:nvPr>
        </p:nvSpPr>
        <p:spPr/>
        <p:txBody>
          <a:bodyPr/>
          <a:lstStyle/>
          <a:p>
            <a:r>
              <a:rPr lang="en-US" b="1" u="sng" dirty="0"/>
              <a:t>BE CHRIST’S DISCIPLE</a:t>
            </a:r>
          </a:p>
        </p:txBody>
      </p:sp>
      <p:sp>
        <p:nvSpPr>
          <p:cNvPr id="3" name="Subtitle 2">
            <a:extLst>
              <a:ext uri="{FF2B5EF4-FFF2-40B4-BE49-F238E27FC236}">
                <a16:creationId xmlns:a16="http://schemas.microsoft.com/office/drawing/2014/main" id="{E5FE5F90-4EDA-96F4-7886-4964E4ACC1F2}"/>
              </a:ext>
            </a:extLst>
          </p:cNvPr>
          <p:cNvSpPr>
            <a:spLocks noGrp="1"/>
          </p:cNvSpPr>
          <p:nvPr>
            <p:ph idx="1"/>
          </p:nvPr>
        </p:nvSpPr>
        <p:spPr/>
        <p:txBody>
          <a:bodyPr>
            <a:normAutofit/>
          </a:bodyPr>
          <a:lstStyle/>
          <a:p>
            <a:pPr marL="0" indent="0" algn="r">
              <a:buNone/>
            </a:pPr>
            <a:r>
              <a:rPr lang="en-US" sz="3200" b="1" u="sng" dirty="0"/>
              <a:t>PROVERBS 3:9-10</a:t>
            </a:r>
          </a:p>
          <a:p>
            <a:pPr marL="0" indent="0" algn="r">
              <a:buNone/>
            </a:pPr>
            <a:r>
              <a:rPr lang="en-US" sz="3200" dirty="0"/>
              <a:t>Honor the LORD from your wealth and from the first of all your produce; so your barns will be filled with plenty and your vats will overflow with new wine.</a:t>
            </a:r>
          </a:p>
          <a:p>
            <a:pPr marL="0" indent="0" algn="r">
              <a:buNone/>
            </a:pPr>
            <a:r>
              <a:rPr lang="en-US" sz="3200" dirty="0"/>
              <a:t>— Proverbs 3:9-10 (NASB)</a:t>
            </a:r>
          </a:p>
        </p:txBody>
      </p:sp>
      <p:sp>
        <p:nvSpPr>
          <p:cNvPr id="4" name="Text Placeholder 3">
            <a:extLst>
              <a:ext uri="{FF2B5EF4-FFF2-40B4-BE49-F238E27FC236}">
                <a16:creationId xmlns:a16="http://schemas.microsoft.com/office/drawing/2014/main" id="{FC5F8DB7-AC5B-976F-C678-BD5BB6FC34D4}"/>
              </a:ext>
            </a:extLst>
          </p:cNvPr>
          <p:cNvSpPr>
            <a:spLocks noGrp="1"/>
          </p:cNvSpPr>
          <p:nvPr>
            <p:ph type="body" sz="half" idx="2"/>
          </p:nvPr>
        </p:nvSpPr>
        <p:spPr/>
        <p:txBody>
          <a:bodyPr/>
          <a:lstStyle/>
          <a:p>
            <a:endParaRPr lang="en-US" dirty="0"/>
          </a:p>
          <a:p>
            <a:endParaRPr lang="en-US" dirty="0"/>
          </a:p>
          <a:p>
            <a:r>
              <a:rPr lang="en-US" sz="3600" b="1" dirty="0"/>
              <a:t>GIVE GENEROUSLY</a:t>
            </a:r>
          </a:p>
        </p:txBody>
      </p:sp>
    </p:spTree>
    <p:extLst>
      <p:ext uri="{BB962C8B-B14F-4D97-AF65-F5344CB8AC3E}">
        <p14:creationId xmlns:p14="http://schemas.microsoft.com/office/powerpoint/2010/main" val="878773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BE CHRIST’S DISCIPLE</vt:lpstr>
      <vt:lpstr>BE CHRIST’S DISCIPLE</vt:lpstr>
      <vt:lpstr>BE CHRIST’S DISCIPLE</vt:lpstr>
      <vt:lpstr>BE CHRIST’S DISCIPLE</vt:lpstr>
      <vt:lpstr>BE CHRIST’S DISCIPLE</vt:lpstr>
      <vt:lpstr>BE CHRIST’S DISCIPLE</vt:lpstr>
      <vt:lpstr>BE CHRIST’S DISCIPLE</vt:lpstr>
      <vt:lpstr>BE CHRIST’S DISCIPLE</vt:lpstr>
      <vt:lpstr>BE CHRIST’S DISCIPLE</vt:lpstr>
      <vt:lpstr>BE CHRIST’S DISCIPLE</vt:lpstr>
      <vt:lpstr>BE CHRIST’S DISCIPLE</vt:lpstr>
      <vt:lpstr>BE CHRIST’S DISCIPLE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CHRIST’S DISCIPLE</dc:title>
  <dc:creator>DAVID WILLIAMSON</dc:creator>
  <cp:lastModifiedBy>DAVID WILLIAMSON</cp:lastModifiedBy>
  <cp:revision>3</cp:revision>
  <dcterms:created xsi:type="dcterms:W3CDTF">2022-12-20T01:56:04Z</dcterms:created>
  <dcterms:modified xsi:type="dcterms:W3CDTF">2022-12-20T06:01:01Z</dcterms:modified>
</cp:coreProperties>
</file>