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51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915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377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1417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40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35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852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489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0274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12/20/22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4043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74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04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982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27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73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0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7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0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459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  <p:sldLayoutId id="2147483756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AB3C7-68D9-36BB-163C-F84717729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RELY ON GOD’S 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0853C7-2FDA-11A3-52FD-E359A6E58F1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800" b="1" u="sng" dirty="0"/>
              <a:t>1st Corinthians 3:16</a:t>
            </a:r>
          </a:p>
          <a:p>
            <a:pPr marL="0" indent="0" algn="r">
              <a:buNone/>
            </a:pPr>
            <a:endParaRPr lang="en-US" sz="2800" b="1" u="sng" dirty="0"/>
          </a:p>
          <a:p>
            <a:pPr marL="0" indent="0" algn="r">
              <a:lnSpc>
                <a:spcPct val="100000"/>
              </a:lnSpc>
              <a:buNone/>
            </a:pPr>
            <a:r>
              <a:rPr lang="en-US" sz="2800" dirty="0"/>
              <a:t>Do you not know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en-US" sz="2800" dirty="0"/>
              <a:t>that you are a temple of God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en-US" sz="2800" dirty="0"/>
              <a:t>and that the spirit of God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en-US" sz="2800" dirty="0"/>
              <a:t>dwells in you?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en-US" sz="2800" dirty="0"/>
              <a:t>— 1</a:t>
            </a:r>
            <a:r>
              <a:rPr lang="en-US" sz="2800" baseline="30000" dirty="0"/>
              <a:t>st</a:t>
            </a:r>
            <a:r>
              <a:rPr lang="en-US" sz="2800" dirty="0"/>
              <a:t> corinthians 3:16 (NASB)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5021CC-7B82-4846-2E28-2C40ED1DA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4400" dirty="0"/>
          </a:p>
          <a:p>
            <a:r>
              <a:rPr lang="en-US" sz="4400" b="1" dirty="0"/>
              <a:t>HIS SPIRIT</a:t>
            </a:r>
          </a:p>
        </p:txBody>
      </p:sp>
    </p:spTree>
    <p:extLst>
      <p:ext uri="{BB962C8B-B14F-4D97-AF65-F5344CB8AC3E}">
        <p14:creationId xmlns:p14="http://schemas.microsoft.com/office/powerpoint/2010/main" val="508500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AB3C7-68D9-36BB-163C-F84717729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RELY ON GOD’S 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0853C7-2FDA-11A3-52FD-E359A6E58F1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49463" y="597149"/>
            <a:ext cx="6416311" cy="518159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800" b="1" u="sng" dirty="0"/>
              <a:t>PHILIPPIANS 4:19</a:t>
            </a:r>
          </a:p>
          <a:p>
            <a:pPr marL="0" indent="0" algn="r">
              <a:buNone/>
            </a:pPr>
            <a:endParaRPr lang="en-US" sz="2800" b="1" u="sng" dirty="0"/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And my god will supply all your needs according to his riches in glory in Christ Jesus.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— Philippians 4:19 (NASB)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5021CC-7B82-4846-2E28-2C40ED1DA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4400" dirty="0"/>
          </a:p>
          <a:p>
            <a:r>
              <a:rPr lang="en-US" sz="4400" b="1" dirty="0"/>
              <a:t>HIS PROVISION</a:t>
            </a:r>
          </a:p>
        </p:txBody>
      </p:sp>
    </p:spTree>
    <p:extLst>
      <p:ext uri="{BB962C8B-B14F-4D97-AF65-F5344CB8AC3E}">
        <p14:creationId xmlns:p14="http://schemas.microsoft.com/office/powerpoint/2010/main" val="2062096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AB3C7-68D9-36BB-163C-F84717729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RELY ON GOD’S 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0853C7-2FDA-11A3-52FD-E359A6E58F1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49463" y="597149"/>
            <a:ext cx="6416311" cy="518159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800" b="1" u="sng" dirty="0"/>
              <a:t>Hebrews 2:18</a:t>
            </a:r>
          </a:p>
          <a:p>
            <a:pPr marL="0" indent="0" algn="r">
              <a:buNone/>
            </a:pPr>
            <a:endParaRPr lang="en-US" sz="2800" b="1" u="sng" dirty="0"/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For since He himself was tempted in that which he has suffered, 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He is able to come to the aid of those who are tempted. 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— Hebrews 2:18 (NASB)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5021CC-7B82-4846-2E28-2C40ED1DA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4400" dirty="0"/>
          </a:p>
          <a:p>
            <a:r>
              <a:rPr lang="en-US" sz="4400" b="1" dirty="0"/>
              <a:t>HIS HELP IN TEMPTATION</a:t>
            </a:r>
          </a:p>
        </p:txBody>
      </p:sp>
    </p:spTree>
    <p:extLst>
      <p:ext uri="{BB962C8B-B14F-4D97-AF65-F5344CB8AC3E}">
        <p14:creationId xmlns:p14="http://schemas.microsoft.com/office/powerpoint/2010/main" val="4250385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AB3C7-68D9-36BB-163C-F84717729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RELY ON GOD’S 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0853C7-2FDA-11A3-52FD-E359A6E58F1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49463" y="597149"/>
            <a:ext cx="6416311" cy="5181599"/>
          </a:xfrm>
        </p:spPr>
        <p:txBody>
          <a:bodyPr>
            <a:normAutofit fontScale="92500"/>
          </a:bodyPr>
          <a:lstStyle/>
          <a:p>
            <a:pPr marL="0" indent="0" algn="r">
              <a:buNone/>
            </a:pPr>
            <a:r>
              <a:rPr lang="en-US" sz="2800" b="1" u="sng" dirty="0"/>
              <a:t>PSALM 119:9 &amp; 11</a:t>
            </a:r>
          </a:p>
          <a:p>
            <a:pPr marL="0" indent="0" algn="r">
              <a:buNone/>
            </a:pPr>
            <a:endParaRPr lang="en-US" sz="2800" b="1" u="sng" dirty="0"/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How can a young man 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keep his way pure? 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By keeping it according to Your word. …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Your word I have treasured in my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heart, that I may not sin against you. 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— Psalm 119:9 &amp; 11 (NASB)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5021CC-7B82-4846-2E28-2C40ED1DA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4400" dirty="0"/>
          </a:p>
          <a:p>
            <a:r>
              <a:rPr lang="en-US" sz="4400" b="1" dirty="0"/>
              <a:t>HIS HELP IN TEMPTATION</a:t>
            </a:r>
          </a:p>
        </p:txBody>
      </p:sp>
    </p:spTree>
    <p:extLst>
      <p:ext uri="{BB962C8B-B14F-4D97-AF65-F5344CB8AC3E}">
        <p14:creationId xmlns:p14="http://schemas.microsoft.com/office/powerpoint/2010/main" val="3086348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AB3C7-68D9-36BB-163C-F84717729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RELY ON GOD’S 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0853C7-2FDA-11A3-52FD-E359A6E58F1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065611" y="609600"/>
            <a:ext cx="6200163" cy="518159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800" b="1" u="sng" dirty="0"/>
              <a:t>1st Corinthians 2:12</a:t>
            </a:r>
          </a:p>
          <a:p>
            <a:pPr marL="0" indent="0" algn="r">
              <a:buNone/>
            </a:pPr>
            <a:endParaRPr lang="en-US" sz="2800" b="1" u="sng" dirty="0"/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Now we have received, 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not the spirit of the world, 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but the Spirit who is from God, 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so that we may know the things 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freely given to us by God. 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— 1</a:t>
            </a:r>
            <a:r>
              <a:rPr lang="en-US" sz="2800" baseline="30000" dirty="0"/>
              <a:t>st</a:t>
            </a:r>
            <a:r>
              <a:rPr lang="en-US" sz="2800" dirty="0"/>
              <a:t> corinthians 2:12 (NASB)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5021CC-7B82-4846-2E28-2C40ED1DA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4400" dirty="0"/>
          </a:p>
          <a:p>
            <a:r>
              <a:rPr lang="en-US" sz="4400" b="1" dirty="0"/>
              <a:t>HIS SPIRIT</a:t>
            </a:r>
          </a:p>
        </p:txBody>
      </p:sp>
    </p:spTree>
    <p:extLst>
      <p:ext uri="{BB962C8B-B14F-4D97-AF65-F5344CB8AC3E}">
        <p14:creationId xmlns:p14="http://schemas.microsoft.com/office/powerpoint/2010/main" val="1756133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AB3C7-68D9-36BB-163C-F84717729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RELY ON GOD’S 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0853C7-2FDA-11A3-52FD-E359A6E58F1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065611" y="609600"/>
            <a:ext cx="6200163" cy="518159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800" b="1" u="sng" dirty="0"/>
              <a:t>ISAIAH 41:10</a:t>
            </a:r>
          </a:p>
          <a:p>
            <a:pPr marL="0" indent="0" algn="r">
              <a:buNone/>
            </a:pPr>
            <a:endParaRPr lang="en-US" sz="2800" b="1" u="sng" dirty="0"/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Do not fear, for I am with you;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Do not anxiously look about you, 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For I am your God. 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I will strengthen you; surely I will help you; surely I will uphold you with my righteous right hand. 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— ISAIAH 41:10 (NASB)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5021CC-7B82-4846-2E28-2C40ED1DA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4400" dirty="0"/>
          </a:p>
          <a:p>
            <a:r>
              <a:rPr lang="en-US" sz="4400" b="1" dirty="0"/>
              <a:t>HIS Strength</a:t>
            </a:r>
          </a:p>
        </p:txBody>
      </p:sp>
    </p:spTree>
    <p:extLst>
      <p:ext uri="{BB962C8B-B14F-4D97-AF65-F5344CB8AC3E}">
        <p14:creationId xmlns:p14="http://schemas.microsoft.com/office/powerpoint/2010/main" val="1539769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AB3C7-68D9-36BB-163C-F84717729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RELY ON GOD’S 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0853C7-2FDA-11A3-52FD-E359A6E58F1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065611" y="609600"/>
            <a:ext cx="6200163" cy="518159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800" b="1" u="sng" dirty="0"/>
              <a:t>Philippians 4:13</a:t>
            </a:r>
          </a:p>
          <a:p>
            <a:pPr marL="0" indent="0" algn="r">
              <a:buNone/>
            </a:pPr>
            <a:endParaRPr lang="en-US" sz="2800" b="1" u="sng" dirty="0"/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I can do all things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Through him who strengthens me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— </a:t>
            </a:r>
            <a:r>
              <a:rPr lang="en-US" sz="2800" dirty="0" err="1"/>
              <a:t>philippians</a:t>
            </a:r>
            <a:r>
              <a:rPr lang="en-US" sz="2800" dirty="0"/>
              <a:t> 4:13 (NASB)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5021CC-7B82-4846-2E28-2C40ED1DA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4400" dirty="0"/>
          </a:p>
          <a:p>
            <a:r>
              <a:rPr lang="en-US" sz="4400" b="1" dirty="0"/>
              <a:t>HIS Strength</a:t>
            </a:r>
          </a:p>
        </p:txBody>
      </p:sp>
    </p:spTree>
    <p:extLst>
      <p:ext uri="{BB962C8B-B14F-4D97-AF65-F5344CB8AC3E}">
        <p14:creationId xmlns:p14="http://schemas.microsoft.com/office/powerpoint/2010/main" val="2399737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AB3C7-68D9-36BB-163C-F84717729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RELY ON GOD’S 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0853C7-2FDA-11A3-52FD-E359A6E58F1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065611" y="609600"/>
            <a:ext cx="6200163" cy="518159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800" b="1" u="sng" dirty="0"/>
              <a:t>Lamentations 3:22-23</a:t>
            </a:r>
          </a:p>
          <a:p>
            <a:pPr marL="0" indent="0" algn="r">
              <a:buNone/>
            </a:pPr>
            <a:endParaRPr lang="en-US" sz="2800" b="1" u="sng" dirty="0"/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The Lord’s </a:t>
            </a:r>
            <a:r>
              <a:rPr lang="en-US" sz="2800" dirty="0" err="1"/>
              <a:t>lovingkindnesses</a:t>
            </a:r>
            <a:r>
              <a:rPr lang="en-US" sz="2800" dirty="0"/>
              <a:t> 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indeed never cease, 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for his compassions never fail.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 they are new every morning;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 Great is your faithfulness. 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— Lamentations 3:22-23 (NASB)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5021CC-7B82-4846-2E28-2C40ED1DA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4400" dirty="0"/>
          </a:p>
          <a:p>
            <a:r>
              <a:rPr lang="en-US" sz="4400" b="1" dirty="0"/>
              <a:t>HIS FAITHFULNESS</a:t>
            </a:r>
          </a:p>
        </p:txBody>
      </p:sp>
    </p:spTree>
    <p:extLst>
      <p:ext uri="{BB962C8B-B14F-4D97-AF65-F5344CB8AC3E}">
        <p14:creationId xmlns:p14="http://schemas.microsoft.com/office/powerpoint/2010/main" val="715351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AB3C7-68D9-36BB-163C-F84717729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RELY ON GOD’S 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0853C7-2FDA-11A3-52FD-E359A6E58F1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065611" y="609600"/>
            <a:ext cx="6200163" cy="518159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800" b="1" u="sng" dirty="0"/>
              <a:t>Numbers 23:19</a:t>
            </a:r>
          </a:p>
          <a:p>
            <a:pPr marL="0" indent="0" algn="r">
              <a:buNone/>
            </a:pPr>
            <a:endParaRPr lang="en-US" sz="2800" b="1" u="sng" dirty="0"/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GOD is not a man, that he should lie, nor a son of man, that he should repent; 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Has he said, and will he not do it?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Or has he spoken, 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And will he not make it good?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— Numbers 23:19 (NASB)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5021CC-7B82-4846-2E28-2C40ED1DA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4400" dirty="0"/>
          </a:p>
          <a:p>
            <a:r>
              <a:rPr lang="en-US" sz="4400" b="1" dirty="0"/>
              <a:t>HIS FAITHFULNESS</a:t>
            </a:r>
          </a:p>
        </p:txBody>
      </p:sp>
    </p:spTree>
    <p:extLst>
      <p:ext uri="{BB962C8B-B14F-4D97-AF65-F5344CB8AC3E}">
        <p14:creationId xmlns:p14="http://schemas.microsoft.com/office/powerpoint/2010/main" val="1032496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AB3C7-68D9-36BB-163C-F84717729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RELY ON GOD’S 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0853C7-2FDA-11A3-52FD-E359A6E58F1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065611" y="609600"/>
            <a:ext cx="6200163" cy="518159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800" b="1" u="sng" dirty="0"/>
              <a:t>ISAIAH 26:3</a:t>
            </a:r>
          </a:p>
          <a:p>
            <a:pPr marL="0" indent="0" algn="r">
              <a:buNone/>
            </a:pPr>
            <a:endParaRPr lang="en-US" sz="2800" b="1" u="sng" dirty="0"/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The steadfast of mind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You will keep in perfect peace, 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Because he trusts in you.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— Isaiah 26:3 (NASB)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5021CC-7B82-4846-2E28-2C40ED1DA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4400" dirty="0"/>
          </a:p>
          <a:p>
            <a:r>
              <a:rPr lang="en-US" sz="4400" b="1" dirty="0"/>
              <a:t>HIS PEACE</a:t>
            </a:r>
          </a:p>
        </p:txBody>
      </p:sp>
    </p:spTree>
    <p:extLst>
      <p:ext uri="{BB962C8B-B14F-4D97-AF65-F5344CB8AC3E}">
        <p14:creationId xmlns:p14="http://schemas.microsoft.com/office/powerpoint/2010/main" val="2126855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AB3C7-68D9-36BB-163C-F84717729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RELY ON GOD’S 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0853C7-2FDA-11A3-52FD-E359A6E58F1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065611" y="609600"/>
            <a:ext cx="6200163" cy="518159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800" b="1" u="sng" dirty="0"/>
              <a:t>1</a:t>
            </a:r>
            <a:r>
              <a:rPr lang="en-US" sz="2800" b="1" u="sng" baseline="30000" dirty="0"/>
              <a:t>st</a:t>
            </a:r>
            <a:r>
              <a:rPr lang="en-US" sz="2800" b="1" u="sng" dirty="0"/>
              <a:t> Peter 5:7</a:t>
            </a:r>
          </a:p>
          <a:p>
            <a:pPr marL="0" indent="0" algn="r">
              <a:buNone/>
            </a:pPr>
            <a:endParaRPr lang="en-US" sz="2800" b="1" u="sng" dirty="0"/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Casting all your anxiety on him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Because he cares for you.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— 1</a:t>
            </a:r>
            <a:r>
              <a:rPr lang="en-US" sz="2800" baseline="30000" dirty="0"/>
              <a:t>st</a:t>
            </a:r>
            <a:r>
              <a:rPr lang="en-US" sz="2800" dirty="0"/>
              <a:t> Peter 5:7 (NASB)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5021CC-7B82-4846-2E28-2C40ED1DA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4400" dirty="0"/>
          </a:p>
          <a:p>
            <a:r>
              <a:rPr lang="en-US" sz="4400" b="1" dirty="0"/>
              <a:t>HIS PEACE</a:t>
            </a:r>
          </a:p>
        </p:txBody>
      </p:sp>
    </p:spTree>
    <p:extLst>
      <p:ext uri="{BB962C8B-B14F-4D97-AF65-F5344CB8AC3E}">
        <p14:creationId xmlns:p14="http://schemas.microsoft.com/office/powerpoint/2010/main" val="3220633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AB3C7-68D9-36BB-163C-F84717729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RELY ON GOD’S 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0853C7-2FDA-11A3-52FD-E359A6E58F1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49463" y="597149"/>
            <a:ext cx="6416311" cy="518159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800" b="1" u="sng" dirty="0"/>
              <a:t>ROMANS 8:32</a:t>
            </a:r>
          </a:p>
          <a:p>
            <a:pPr marL="0" indent="0" algn="r">
              <a:buNone/>
            </a:pPr>
            <a:endParaRPr lang="en-US" sz="2800" b="1" u="sng" dirty="0"/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He who did not spare his own son, but delivered Him over for us all, 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How will he not also with him freely give us all things? 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sz="2800" dirty="0"/>
              <a:t>— Romans 8:32 (NASB)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5021CC-7B82-4846-2E28-2C40ED1DA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4400" dirty="0"/>
          </a:p>
          <a:p>
            <a:r>
              <a:rPr lang="en-US" sz="4400" b="1" dirty="0"/>
              <a:t>HIS PROVISION</a:t>
            </a:r>
          </a:p>
        </p:txBody>
      </p:sp>
    </p:spTree>
    <p:extLst>
      <p:ext uri="{BB962C8B-B14F-4D97-AF65-F5344CB8AC3E}">
        <p14:creationId xmlns:p14="http://schemas.microsoft.com/office/powerpoint/2010/main" val="32617045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Droplet</vt:lpstr>
      <vt:lpstr>RELY ON GOD’S RESOURCES</vt:lpstr>
      <vt:lpstr>RELY ON GOD’S RESOURCES</vt:lpstr>
      <vt:lpstr>RELY ON GOD’S RESOURCES</vt:lpstr>
      <vt:lpstr>RELY ON GOD’S RESOURCES</vt:lpstr>
      <vt:lpstr>RELY ON GOD’S RESOURCES</vt:lpstr>
      <vt:lpstr>RELY ON GOD’S RESOURCES</vt:lpstr>
      <vt:lpstr>RELY ON GOD’S RESOURCES</vt:lpstr>
      <vt:lpstr>RELY ON GOD’S RESOURCES</vt:lpstr>
      <vt:lpstr>RELY ON GOD’S RESOURCES</vt:lpstr>
      <vt:lpstr>RELY ON GOD’S RESOURCES</vt:lpstr>
      <vt:lpstr>RELY ON GOD’S RESOURCES</vt:lpstr>
      <vt:lpstr>RELY ON GOD’S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RELY ON GOD’S RESOURCES</dc:title>
  <dc:creator>DAVID WILLIAMSON</dc:creator>
  <cp:lastModifiedBy>DAVID WILLIAMSON</cp:lastModifiedBy>
  <cp:revision>1</cp:revision>
  <dcterms:created xsi:type="dcterms:W3CDTF">2022-12-20T01:07:04Z</dcterms:created>
  <dcterms:modified xsi:type="dcterms:W3CDTF">2022-12-20T01:29:14Z</dcterms:modified>
</cp:coreProperties>
</file>