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p:txBody>
          <a:bodyPr>
            <a:normAutofit/>
          </a:bodyPr>
          <a:lstStyle/>
          <a:p>
            <a:pPr marL="0" indent="0">
              <a:buNone/>
            </a:pPr>
            <a:r>
              <a:rPr lang="en-US" sz="3200" b="1" u="sng" dirty="0"/>
              <a:t>ROMANS 3:23</a:t>
            </a:r>
          </a:p>
          <a:p>
            <a:pPr marL="0" indent="0">
              <a:buNone/>
            </a:pPr>
            <a:endParaRPr lang="en-US" sz="3200" b="1" u="sng" dirty="0"/>
          </a:p>
          <a:p>
            <a:pPr marL="0" indent="0">
              <a:buNone/>
            </a:pPr>
            <a:r>
              <a:rPr lang="en-US" sz="3200" dirty="0"/>
              <a:t>for all have sinned and fall short of the glory of God, </a:t>
            </a:r>
          </a:p>
          <a:p>
            <a:pPr marL="0" indent="0">
              <a:buNone/>
            </a:pPr>
            <a:r>
              <a:rPr lang="en-US" sz="3200" dirty="0"/>
              <a:t>— Romans 3:23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ALL HAVE SINNED</a:t>
            </a:r>
          </a:p>
        </p:txBody>
      </p:sp>
    </p:spTree>
    <p:extLst>
      <p:ext uri="{BB962C8B-B14F-4D97-AF65-F5344CB8AC3E}">
        <p14:creationId xmlns:p14="http://schemas.microsoft.com/office/powerpoint/2010/main" val="308217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REVELATION 3:20</a:t>
            </a:r>
          </a:p>
          <a:p>
            <a:pPr marL="0" indent="0">
              <a:buNone/>
            </a:pPr>
            <a:endParaRPr lang="en-US" sz="3200" b="1" u="sng" dirty="0"/>
          </a:p>
          <a:p>
            <a:pPr marL="0" indent="0">
              <a:buNone/>
            </a:pPr>
            <a:r>
              <a:rPr lang="en-US" sz="3200" dirty="0"/>
              <a:t>Behold, I stand at the door and knock; if anyone hears My voice and opens the door, I will come into him and will dine with him, and he with Me.</a:t>
            </a:r>
          </a:p>
          <a:p>
            <a:pPr marL="0" indent="0">
              <a:buNone/>
            </a:pPr>
            <a:r>
              <a:rPr lang="en-US" sz="3200" dirty="0"/>
              <a:t>— Revelation 3:20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MUST RECEIVE CHRIST</a:t>
            </a:r>
          </a:p>
        </p:txBody>
      </p:sp>
    </p:spTree>
    <p:extLst>
      <p:ext uri="{BB962C8B-B14F-4D97-AF65-F5344CB8AC3E}">
        <p14:creationId xmlns:p14="http://schemas.microsoft.com/office/powerpoint/2010/main" val="222288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1</a:t>
            </a:r>
            <a:r>
              <a:rPr lang="en-US" sz="3200" b="1" u="sng" baseline="30000" dirty="0"/>
              <a:t>st</a:t>
            </a:r>
            <a:r>
              <a:rPr lang="en-US" sz="3200" b="1" u="sng" dirty="0"/>
              <a:t> JOHN 5:13</a:t>
            </a:r>
          </a:p>
          <a:p>
            <a:pPr marL="0" indent="0">
              <a:buNone/>
            </a:pPr>
            <a:endParaRPr lang="en-US" sz="3200" b="1" u="sng" dirty="0"/>
          </a:p>
          <a:p>
            <a:pPr marL="0" indent="0">
              <a:buNone/>
            </a:pPr>
            <a:r>
              <a:rPr lang="en-US" sz="3200" dirty="0"/>
              <a:t>These things I have written to you who believe in the name of the Son of God, so that you may know that you have eternal life.</a:t>
            </a:r>
          </a:p>
          <a:p>
            <a:pPr marL="0" indent="0">
              <a:buNone/>
            </a:pPr>
            <a:r>
              <a:rPr lang="en-US" sz="3200" dirty="0"/>
              <a:t>— 1</a:t>
            </a:r>
            <a:r>
              <a:rPr lang="en-US" sz="3200" baseline="30000" dirty="0"/>
              <a:t>st</a:t>
            </a:r>
            <a:r>
              <a:rPr lang="en-US" sz="3200" dirty="0"/>
              <a:t> John 5:13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ASSURANCE OF SALVATION</a:t>
            </a:r>
          </a:p>
        </p:txBody>
      </p:sp>
    </p:spTree>
    <p:extLst>
      <p:ext uri="{BB962C8B-B14F-4D97-AF65-F5344CB8AC3E}">
        <p14:creationId xmlns:p14="http://schemas.microsoft.com/office/powerpoint/2010/main" val="3149886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JOHN 5:24</a:t>
            </a:r>
          </a:p>
          <a:p>
            <a:pPr marL="0" indent="0">
              <a:buNone/>
            </a:pPr>
            <a:endParaRPr lang="en-US" sz="3200" b="1" u="sng" dirty="0"/>
          </a:p>
          <a:p>
            <a:pPr marL="0" indent="0">
              <a:buNone/>
            </a:pPr>
            <a:r>
              <a:rPr lang="en-US" sz="3200" dirty="0"/>
              <a:t>Truly, truly, I say to you, he who hears My word, and believes Him who sent Me, has eternal life, and does not come into judgment, but has passed out of death into life.</a:t>
            </a:r>
          </a:p>
          <a:p>
            <a:pPr marL="0" indent="0">
              <a:buNone/>
            </a:pPr>
            <a:r>
              <a:rPr lang="en-US" sz="3200" dirty="0"/>
              <a:t>— John 5:24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ASSURANCE OF SALVATION</a:t>
            </a:r>
          </a:p>
        </p:txBody>
      </p:sp>
    </p:spTree>
    <p:extLst>
      <p:ext uri="{BB962C8B-B14F-4D97-AF65-F5344CB8AC3E}">
        <p14:creationId xmlns:p14="http://schemas.microsoft.com/office/powerpoint/2010/main" val="276931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p:txBody>
          <a:bodyPr>
            <a:normAutofit/>
          </a:bodyPr>
          <a:lstStyle/>
          <a:p>
            <a:pPr marL="0" indent="0">
              <a:buNone/>
            </a:pPr>
            <a:r>
              <a:rPr lang="en-US" sz="3200" b="1" u="sng" dirty="0"/>
              <a:t>ISAIAH 53:6</a:t>
            </a:r>
          </a:p>
          <a:p>
            <a:pPr marL="0" indent="0">
              <a:buNone/>
            </a:pPr>
            <a:endParaRPr lang="en-US" sz="3200" b="1" u="sng" dirty="0"/>
          </a:p>
          <a:p>
            <a:pPr marL="0" indent="0">
              <a:buNone/>
            </a:pPr>
            <a:r>
              <a:rPr lang="en-US" sz="3200" dirty="0"/>
              <a:t>All of us like sheep have gone astray, each of us has turned to his own way; but the LORD has caused the iniquity of us all to fall on Him. </a:t>
            </a:r>
          </a:p>
          <a:p>
            <a:pPr marL="0" indent="0">
              <a:buNone/>
            </a:pPr>
            <a:r>
              <a:rPr lang="en-US" sz="3200" dirty="0"/>
              <a:t>— Isaiah 53:6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ALL HAVE SINNED</a:t>
            </a:r>
          </a:p>
        </p:txBody>
      </p:sp>
    </p:spTree>
    <p:extLst>
      <p:ext uri="{BB962C8B-B14F-4D97-AF65-F5344CB8AC3E}">
        <p14:creationId xmlns:p14="http://schemas.microsoft.com/office/powerpoint/2010/main" val="141753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ROMANS 6:23</a:t>
            </a:r>
          </a:p>
          <a:p>
            <a:pPr marL="0" indent="0">
              <a:buNone/>
            </a:pPr>
            <a:endParaRPr lang="en-US" sz="3200" b="1" u="sng" dirty="0"/>
          </a:p>
          <a:p>
            <a:pPr marL="0" indent="0">
              <a:buNone/>
            </a:pPr>
            <a:r>
              <a:rPr lang="en-US" sz="3200" dirty="0"/>
              <a:t>For the wages of sin is death, but the free gift of God is eternal life in Christ Jesus our Lord. </a:t>
            </a:r>
          </a:p>
          <a:p>
            <a:pPr marL="0" indent="0">
              <a:buNone/>
            </a:pPr>
            <a:r>
              <a:rPr lang="en-US" sz="3200" dirty="0"/>
              <a:t>— Romans 6:23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SIN’S PENALTY</a:t>
            </a:r>
          </a:p>
        </p:txBody>
      </p:sp>
    </p:spTree>
    <p:extLst>
      <p:ext uri="{BB962C8B-B14F-4D97-AF65-F5344CB8AC3E}">
        <p14:creationId xmlns:p14="http://schemas.microsoft.com/office/powerpoint/2010/main" val="263647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HEBREWS 9:27</a:t>
            </a:r>
          </a:p>
          <a:p>
            <a:pPr marL="0" indent="0">
              <a:buNone/>
            </a:pPr>
            <a:endParaRPr lang="en-US" sz="3200" b="1" u="sng" dirty="0"/>
          </a:p>
          <a:p>
            <a:pPr marL="0" indent="0">
              <a:buNone/>
            </a:pPr>
            <a:r>
              <a:rPr lang="en-US" sz="3200" dirty="0"/>
              <a:t>And inasmuch as it is appointed for men to die once and after this comes judgment</a:t>
            </a:r>
          </a:p>
          <a:p>
            <a:pPr marL="0" indent="0">
              <a:buNone/>
            </a:pPr>
            <a:r>
              <a:rPr lang="en-US" sz="3200" dirty="0"/>
              <a:t>— Hebrews 9:27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SIN’S PENALTY</a:t>
            </a:r>
          </a:p>
        </p:txBody>
      </p:sp>
    </p:spTree>
    <p:extLst>
      <p:ext uri="{BB962C8B-B14F-4D97-AF65-F5344CB8AC3E}">
        <p14:creationId xmlns:p14="http://schemas.microsoft.com/office/powerpoint/2010/main" val="154682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ROMANS 5:8</a:t>
            </a:r>
          </a:p>
          <a:p>
            <a:pPr marL="0" indent="0">
              <a:buNone/>
            </a:pPr>
            <a:endParaRPr lang="en-US" sz="3200" b="1" u="sng" dirty="0"/>
          </a:p>
          <a:p>
            <a:pPr marL="0" indent="0">
              <a:buNone/>
            </a:pPr>
            <a:r>
              <a:rPr lang="en-US" sz="3200" dirty="0"/>
              <a:t>But God demonstrates His own love toward us, in that while we were yet sinners, Christ died for us. </a:t>
            </a:r>
          </a:p>
          <a:p>
            <a:pPr marL="0" indent="0">
              <a:buNone/>
            </a:pPr>
            <a:r>
              <a:rPr lang="en-US" sz="3200" dirty="0"/>
              <a:t>— Romans 5:8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CHRIST PAID THE PENALTY</a:t>
            </a:r>
          </a:p>
        </p:txBody>
      </p:sp>
    </p:spTree>
    <p:extLst>
      <p:ext uri="{BB962C8B-B14F-4D97-AF65-F5344CB8AC3E}">
        <p14:creationId xmlns:p14="http://schemas.microsoft.com/office/powerpoint/2010/main" val="195272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1</a:t>
            </a:r>
            <a:r>
              <a:rPr lang="en-US" sz="3200" b="1" u="sng" baseline="30000" dirty="0"/>
              <a:t>st</a:t>
            </a:r>
            <a:r>
              <a:rPr lang="en-US" sz="3200" b="1" u="sng" dirty="0"/>
              <a:t> PETER 3:18</a:t>
            </a:r>
          </a:p>
          <a:p>
            <a:pPr marL="0" indent="0">
              <a:buNone/>
            </a:pPr>
            <a:endParaRPr lang="en-US" sz="3200" b="1" u="sng" dirty="0"/>
          </a:p>
          <a:p>
            <a:pPr marL="0" indent="0">
              <a:buNone/>
            </a:pPr>
            <a:r>
              <a:rPr lang="en-US" sz="3200" dirty="0"/>
              <a:t>For Christ also died for sins once for all, the just for the unjust, so that He might bring us to God, having been put to death in the flesh, but made alive in the Spirit. </a:t>
            </a:r>
          </a:p>
          <a:p>
            <a:pPr marL="0" indent="0">
              <a:buNone/>
            </a:pPr>
            <a:r>
              <a:rPr lang="en-US" sz="3200" dirty="0"/>
              <a:t>— 1</a:t>
            </a:r>
            <a:r>
              <a:rPr lang="en-US" sz="3200" baseline="30000" dirty="0"/>
              <a:t>st</a:t>
            </a:r>
            <a:r>
              <a:rPr lang="en-US" sz="3200" dirty="0"/>
              <a:t> Peter 3:18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CHRIST PAID THE PENALTY</a:t>
            </a:r>
          </a:p>
        </p:txBody>
      </p:sp>
    </p:spTree>
    <p:extLst>
      <p:ext uri="{BB962C8B-B14F-4D97-AF65-F5344CB8AC3E}">
        <p14:creationId xmlns:p14="http://schemas.microsoft.com/office/powerpoint/2010/main" val="125235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EPHESIANS 2:8-9</a:t>
            </a:r>
          </a:p>
          <a:p>
            <a:pPr marL="0" indent="0">
              <a:buNone/>
            </a:pPr>
            <a:endParaRPr lang="en-US" sz="3200" b="1" u="sng" dirty="0"/>
          </a:p>
          <a:p>
            <a:pPr marL="0" indent="0">
              <a:buNone/>
            </a:pPr>
            <a:r>
              <a:rPr lang="en-US" sz="3200" dirty="0"/>
              <a:t>For by grace you have been saved through faith; and that not of yourselves, it is the gift of God; not as a result of works, so that no one may boast.  </a:t>
            </a:r>
          </a:p>
          <a:p>
            <a:pPr marL="0" indent="0">
              <a:buNone/>
            </a:pPr>
            <a:r>
              <a:rPr lang="en-US" sz="3200" dirty="0"/>
              <a:t>— Ephesians 2:8-9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SALVATION NOT BY WORKS</a:t>
            </a:r>
          </a:p>
        </p:txBody>
      </p:sp>
    </p:spTree>
    <p:extLst>
      <p:ext uri="{BB962C8B-B14F-4D97-AF65-F5344CB8AC3E}">
        <p14:creationId xmlns:p14="http://schemas.microsoft.com/office/powerpoint/2010/main" val="287910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TITUS 3:5</a:t>
            </a:r>
          </a:p>
          <a:p>
            <a:pPr marL="0" indent="0">
              <a:buNone/>
            </a:pPr>
            <a:endParaRPr lang="en-US" sz="3200" b="1" u="sng" dirty="0"/>
          </a:p>
          <a:p>
            <a:pPr marL="0" indent="0">
              <a:buNone/>
            </a:pPr>
            <a:r>
              <a:rPr lang="en-US" sz="3200" dirty="0"/>
              <a:t>He saved us, not on the basis of deeds which we have done in righteousness, but according to His mercy, by the washing of regeneration and renewing by the Holy Spirit.</a:t>
            </a:r>
          </a:p>
          <a:p>
            <a:pPr marL="0" indent="0">
              <a:buNone/>
            </a:pPr>
            <a:r>
              <a:rPr lang="en-US" sz="3200" dirty="0"/>
              <a:t>— Titus 3:5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SALVATION NOT BY WORKS</a:t>
            </a:r>
          </a:p>
        </p:txBody>
      </p:sp>
    </p:spTree>
    <p:extLst>
      <p:ext uri="{BB962C8B-B14F-4D97-AF65-F5344CB8AC3E}">
        <p14:creationId xmlns:p14="http://schemas.microsoft.com/office/powerpoint/2010/main" val="3048558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46DA-1108-5AA1-EABD-2B3812F1868C}"/>
              </a:ext>
            </a:extLst>
          </p:cNvPr>
          <p:cNvSpPr>
            <a:spLocks noGrp="1"/>
          </p:cNvSpPr>
          <p:nvPr>
            <p:ph type="title"/>
          </p:nvPr>
        </p:nvSpPr>
        <p:spPr/>
        <p:txBody>
          <a:bodyPr/>
          <a:lstStyle/>
          <a:p>
            <a:r>
              <a:rPr lang="en-US" b="1" u="sng" dirty="0"/>
              <a:t>PROCLAIM CHRIST</a:t>
            </a:r>
          </a:p>
        </p:txBody>
      </p:sp>
      <p:sp>
        <p:nvSpPr>
          <p:cNvPr id="3" name="Subtitle 2">
            <a:extLst>
              <a:ext uri="{FF2B5EF4-FFF2-40B4-BE49-F238E27FC236}">
                <a16:creationId xmlns:a16="http://schemas.microsoft.com/office/drawing/2014/main" id="{77C64450-4F1A-D838-F516-12B4F37579B4}"/>
              </a:ext>
            </a:extLst>
          </p:cNvPr>
          <p:cNvSpPr>
            <a:spLocks noGrp="1"/>
          </p:cNvSpPr>
          <p:nvPr>
            <p:ph idx="1"/>
          </p:nvPr>
        </p:nvSpPr>
        <p:spPr>
          <a:xfrm>
            <a:off x="4995582" y="746759"/>
            <a:ext cx="6510618" cy="5471925"/>
          </a:xfrm>
        </p:spPr>
        <p:txBody>
          <a:bodyPr>
            <a:normAutofit/>
          </a:bodyPr>
          <a:lstStyle/>
          <a:p>
            <a:pPr marL="0" indent="0">
              <a:buNone/>
            </a:pPr>
            <a:r>
              <a:rPr lang="en-US" sz="3200" b="1" u="sng" dirty="0"/>
              <a:t>JOHN 1:12</a:t>
            </a:r>
          </a:p>
          <a:p>
            <a:pPr marL="0" indent="0">
              <a:buNone/>
            </a:pPr>
            <a:endParaRPr lang="en-US" sz="3200" b="1" u="sng" dirty="0"/>
          </a:p>
          <a:p>
            <a:pPr marL="0" indent="0">
              <a:buNone/>
            </a:pPr>
            <a:r>
              <a:rPr lang="en-US" sz="3200" dirty="0"/>
              <a:t>But as many as received Him, to them He gave the right to become children of God, even to those who believe in His name.</a:t>
            </a:r>
          </a:p>
          <a:p>
            <a:pPr marL="0" indent="0">
              <a:buNone/>
            </a:pPr>
            <a:r>
              <a:rPr lang="en-US" sz="3200" dirty="0"/>
              <a:t>— John 1:12 (NASB)</a:t>
            </a:r>
          </a:p>
        </p:txBody>
      </p:sp>
      <p:sp>
        <p:nvSpPr>
          <p:cNvPr id="4" name="Text Placeholder 3">
            <a:extLst>
              <a:ext uri="{FF2B5EF4-FFF2-40B4-BE49-F238E27FC236}">
                <a16:creationId xmlns:a16="http://schemas.microsoft.com/office/drawing/2014/main" id="{DF93AAB0-4AF1-0C97-A3AB-3825E2983F60}"/>
              </a:ext>
            </a:extLst>
          </p:cNvPr>
          <p:cNvSpPr>
            <a:spLocks noGrp="1"/>
          </p:cNvSpPr>
          <p:nvPr>
            <p:ph type="body" sz="half" idx="2"/>
          </p:nvPr>
        </p:nvSpPr>
        <p:spPr/>
        <p:txBody>
          <a:bodyPr>
            <a:normAutofit/>
          </a:bodyPr>
          <a:lstStyle/>
          <a:p>
            <a:endParaRPr lang="en-US" sz="4400" b="1" dirty="0"/>
          </a:p>
          <a:p>
            <a:r>
              <a:rPr lang="en-US" sz="4400" b="1" dirty="0"/>
              <a:t>MUST RECEIVE CHRIST</a:t>
            </a:r>
          </a:p>
        </p:txBody>
      </p:sp>
    </p:spTree>
    <p:extLst>
      <p:ext uri="{BB962C8B-B14F-4D97-AF65-F5344CB8AC3E}">
        <p14:creationId xmlns:p14="http://schemas.microsoft.com/office/powerpoint/2010/main" val="369700170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Vapor Trail</vt:lpstr>
      <vt:lpstr>PROCLAIM CHRIST</vt:lpstr>
      <vt:lpstr>PROCLAIM CHRIST</vt:lpstr>
      <vt:lpstr>PROCLAIM CHRIST</vt:lpstr>
      <vt:lpstr>PROCLAIM CHRIST</vt:lpstr>
      <vt:lpstr>PROCLAIM CHRIST</vt:lpstr>
      <vt:lpstr>PROCLAIM CHRIST</vt:lpstr>
      <vt:lpstr>PROCLAIM CHRIST</vt:lpstr>
      <vt:lpstr>PROCLAIM CHRIST</vt:lpstr>
      <vt:lpstr>PROCLAIM CHRIST</vt:lpstr>
      <vt:lpstr>PROCLAIM CHRIST</vt:lpstr>
      <vt:lpstr>PROCLAIM CHRIST</vt:lpstr>
      <vt:lpstr>PROCLAIM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PROCLAIM CHRIST</dc:title>
  <dc:creator>DAVID WILLIAMSON</dc:creator>
  <cp:lastModifiedBy>DAVID WILLIAMSON</cp:lastModifiedBy>
  <cp:revision>1</cp:revision>
  <dcterms:created xsi:type="dcterms:W3CDTF">2022-12-20T00:49:38Z</dcterms:created>
  <dcterms:modified xsi:type="dcterms:W3CDTF">2022-12-20T01:06:24Z</dcterms:modified>
</cp:coreProperties>
</file>