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p:txBody>
          <a:bodyPr>
            <a:normAutofit/>
          </a:bodyPr>
          <a:lstStyle/>
          <a:p>
            <a:pPr marL="0" indent="0">
              <a:buNone/>
            </a:pPr>
            <a:r>
              <a:rPr lang="en-US" sz="3200" b="1" u="sng" dirty="0"/>
              <a:t>2</a:t>
            </a:r>
            <a:r>
              <a:rPr lang="en-US" sz="3200" b="1" u="sng" baseline="30000" dirty="0"/>
              <a:t>nd</a:t>
            </a:r>
            <a:r>
              <a:rPr lang="en-US" sz="3200" b="1" u="sng" dirty="0"/>
              <a:t> Corinthians 5:17</a:t>
            </a:r>
          </a:p>
          <a:p>
            <a:pPr marL="0" indent="0">
              <a:buNone/>
            </a:pPr>
            <a:endParaRPr lang="en-US" sz="3200" dirty="0"/>
          </a:p>
          <a:p>
            <a:pPr marL="0" indent="0">
              <a:buNone/>
            </a:pPr>
            <a:r>
              <a:rPr lang="en-US" sz="3200" dirty="0"/>
              <a:t>Therefore if anyone is in Christ,</a:t>
            </a:r>
          </a:p>
          <a:p>
            <a:pPr marL="0" indent="0">
              <a:buNone/>
            </a:pPr>
            <a:r>
              <a:rPr lang="en-US" sz="3200" dirty="0"/>
              <a:t>he is a new creature; </a:t>
            </a:r>
          </a:p>
          <a:p>
            <a:pPr marL="0" indent="0">
              <a:buNone/>
            </a:pPr>
            <a:r>
              <a:rPr lang="en-US" sz="3200" dirty="0"/>
              <a:t>the old things passed away; </a:t>
            </a:r>
          </a:p>
          <a:p>
            <a:pPr marL="0" indent="0">
              <a:buNone/>
            </a:pPr>
            <a:r>
              <a:rPr lang="en-US" sz="3200" dirty="0"/>
              <a:t>behold, new things have come.</a:t>
            </a:r>
          </a:p>
          <a:p>
            <a:pPr marL="0" indent="0">
              <a:buNone/>
            </a:pPr>
            <a:r>
              <a:rPr lang="en-US" sz="3200" dirty="0"/>
              <a:t>— 2</a:t>
            </a:r>
            <a:r>
              <a:rPr lang="en-US" sz="3200" baseline="30000" dirty="0"/>
              <a:t>nd</a:t>
            </a:r>
            <a:r>
              <a:rPr lang="en-US" sz="3200" dirty="0"/>
              <a:t> Corinthians 5:17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fontScale="85000" lnSpcReduction="20000"/>
          </a:bodyPr>
          <a:lstStyle/>
          <a:p>
            <a:endParaRPr lang="en-US" sz="4400" b="1" dirty="0"/>
          </a:p>
          <a:p>
            <a:r>
              <a:rPr lang="en-US" sz="4400" b="1" dirty="0"/>
              <a:t>CHRIST </a:t>
            </a:r>
          </a:p>
          <a:p>
            <a:r>
              <a:rPr lang="en-US" sz="4400" b="1" dirty="0"/>
              <a:t>THE CENTER</a:t>
            </a:r>
          </a:p>
        </p:txBody>
      </p:sp>
    </p:spTree>
    <p:extLst>
      <p:ext uri="{BB962C8B-B14F-4D97-AF65-F5344CB8AC3E}">
        <p14:creationId xmlns:p14="http://schemas.microsoft.com/office/powerpoint/2010/main" val="1366564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597150"/>
            <a:ext cx="6169026" cy="5181600"/>
          </a:xfrm>
        </p:spPr>
        <p:txBody>
          <a:bodyPr>
            <a:normAutofit lnSpcReduction="10000"/>
          </a:bodyPr>
          <a:lstStyle/>
          <a:p>
            <a:pPr marL="0" indent="0">
              <a:buNone/>
            </a:pPr>
            <a:r>
              <a:rPr lang="en-US" sz="3200" b="1" u="sng" dirty="0"/>
              <a:t>Hebrews 10:24-25</a:t>
            </a:r>
          </a:p>
          <a:p>
            <a:pPr marL="0" indent="0">
              <a:buNone/>
            </a:pPr>
            <a:endParaRPr lang="en-US" sz="3200" dirty="0"/>
          </a:p>
          <a:p>
            <a:pPr marL="0" indent="0">
              <a:buNone/>
            </a:pPr>
            <a:r>
              <a:rPr lang="en-US" sz="3200" dirty="0"/>
              <a:t>And let us consider how to stimulate one another to love and good deeds, not forsaking our own assembling together, as is the habit of some, but encouraging one another; and all the more as you see the day drawing near.</a:t>
            </a:r>
          </a:p>
          <a:p>
            <a:pPr marL="0" indent="0">
              <a:buNone/>
            </a:pPr>
            <a:r>
              <a:rPr lang="en-US" sz="3200" dirty="0"/>
              <a:t>— Hebrews 10:24-25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FELLOWSHIP</a:t>
            </a:r>
          </a:p>
        </p:txBody>
      </p:sp>
    </p:spTree>
    <p:extLst>
      <p:ext uri="{BB962C8B-B14F-4D97-AF65-F5344CB8AC3E}">
        <p14:creationId xmlns:p14="http://schemas.microsoft.com/office/powerpoint/2010/main" val="3735924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597150"/>
            <a:ext cx="6169026" cy="5181600"/>
          </a:xfrm>
        </p:spPr>
        <p:txBody>
          <a:bodyPr>
            <a:normAutofit/>
          </a:bodyPr>
          <a:lstStyle/>
          <a:p>
            <a:pPr marL="0" indent="0">
              <a:buNone/>
            </a:pPr>
            <a:r>
              <a:rPr lang="en-US" sz="3200" b="1" u="sng" dirty="0"/>
              <a:t>Matthew 4:19</a:t>
            </a:r>
          </a:p>
          <a:p>
            <a:pPr marL="0" indent="0">
              <a:buNone/>
            </a:pPr>
            <a:endParaRPr lang="en-US" sz="3200" dirty="0"/>
          </a:p>
          <a:p>
            <a:pPr marL="0" indent="0">
              <a:buNone/>
            </a:pPr>
            <a:r>
              <a:rPr lang="en-US" sz="3200" dirty="0"/>
              <a:t>And He said to them, “Follow Me, and I will make you fishers of men.”</a:t>
            </a:r>
          </a:p>
          <a:p>
            <a:pPr marL="0" indent="0">
              <a:buNone/>
            </a:pPr>
            <a:r>
              <a:rPr lang="en-US" sz="3200" dirty="0"/>
              <a:t>— Matthew 4:19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WITNESSING</a:t>
            </a:r>
          </a:p>
        </p:txBody>
      </p:sp>
    </p:spTree>
    <p:extLst>
      <p:ext uri="{BB962C8B-B14F-4D97-AF65-F5344CB8AC3E}">
        <p14:creationId xmlns:p14="http://schemas.microsoft.com/office/powerpoint/2010/main" val="144777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597150"/>
            <a:ext cx="6169026" cy="5181600"/>
          </a:xfrm>
        </p:spPr>
        <p:txBody>
          <a:bodyPr>
            <a:normAutofit/>
          </a:bodyPr>
          <a:lstStyle/>
          <a:p>
            <a:pPr marL="0" indent="0">
              <a:buNone/>
            </a:pPr>
            <a:r>
              <a:rPr lang="en-US" sz="3200" b="1" u="sng" dirty="0"/>
              <a:t>Romans 1:16</a:t>
            </a:r>
          </a:p>
          <a:p>
            <a:pPr marL="0" indent="0">
              <a:buNone/>
            </a:pPr>
            <a:endParaRPr lang="en-US" sz="3200" b="1" u="sng" dirty="0"/>
          </a:p>
          <a:p>
            <a:pPr marL="0" indent="0">
              <a:buNone/>
            </a:pPr>
            <a:r>
              <a:rPr lang="en-US" sz="3200" dirty="0"/>
              <a:t>For I am not ashamed of the gospel, for it is the power of God for salvation to everyone who believes, to the Jew first and also to the Greek. </a:t>
            </a:r>
          </a:p>
          <a:p>
            <a:pPr marL="0" indent="0">
              <a:buNone/>
            </a:pPr>
            <a:r>
              <a:rPr lang="en-US" sz="3200" dirty="0"/>
              <a:t>— Romans 1:16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WITNESSING</a:t>
            </a:r>
          </a:p>
        </p:txBody>
      </p:sp>
    </p:spTree>
    <p:extLst>
      <p:ext uri="{BB962C8B-B14F-4D97-AF65-F5344CB8AC3E}">
        <p14:creationId xmlns:p14="http://schemas.microsoft.com/office/powerpoint/2010/main" val="102680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p:txBody>
          <a:bodyPr>
            <a:normAutofit lnSpcReduction="10000"/>
          </a:bodyPr>
          <a:lstStyle/>
          <a:p>
            <a:pPr marL="0" indent="0">
              <a:buNone/>
            </a:pPr>
            <a:r>
              <a:rPr lang="en-US" sz="3200" b="1" u="sng" dirty="0"/>
              <a:t>Galatians 2:20</a:t>
            </a:r>
          </a:p>
          <a:p>
            <a:pPr marL="0" indent="0">
              <a:buNone/>
            </a:pPr>
            <a:endParaRPr lang="en-US" sz="3200" dirty="0"/>
          </a:p>
          <a:p>
            <a:pPr marL="0" indent="0">
              <a:buNone/>
            </a:pPr>
            <a:r>
              <a:rPr lang="en-US" sz="3200" dirty="0"/>
              <a:t>I have been crucified with Christ; and it is no longer I who live, but Christ lives in me;</a:t>
            </a:r>
          </a:p>
          <a:p>
            <a:pPr marL="0" indent="0">
              <a:buNone/>
            </a:pPr>
            <a:r>
              <a:rPr lang="en-US" sz="3200" dirty="0"/>
              <a:t>and the life which I now live in the flesh I live by faith in the Son of God, who loved me and gave Himself up for me. </a:t>
            </a:r>
          </a:p>
          <a:p>
            <a:pPr marL="0" indent="0">
              <a:buNone/>
            </a:pPr>
            <a:r>
              <a:rPr lang="en-US" sz="3200" dirty="0"/>
              <a:t>— Galatians 2:20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fontScale="85000" lnSpcReduction="20000"/>
          </a:bodyPr>
          <a:lstStyle/>
          <a:p>
            <a:endParaRPr lang="en-US" sz="4400" b="1" dirty="0"/>
          </a:p>
          <a:p>
            <a:r>
              <a:rPr lang="en-US" sz="4400" b="1" dirty="0"/>
              <a:t>CHRIST </a:t>
            </a:r>
          </a:p>
          <a:p>
            <a:r>
              <a:rPr lang="en-US" sz="4400" b="1" dirty="0"/>
              <a:t>THE CENTER</a:t>
            </a:r>
          </a:p>
        </p:txBody>
      </p:sp>
    </p:spTree>
    <p:extLst>
      <p:ext uri="{BB962C8B-B14F-4D97-AF65-F5344CB8AC3E}">
        <p14:creationId xmlns:p14="http://schemas.microsoft.com/office/powerpoint/2010/main" val="149871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609601"/>
            <a:ext cx="6169026" cy="5181600"/>
          </a:xfrm>
        </p:spPr>
        <p:txBody>
          <a:bodyPr>
            <a:normAutofit/>
          </a:bodyPr>
          <a:lstStyle/>
          <a:p>
            <a:pPr marL="0" indent="0">
              <a:buNone/>
            </a:pPr>
            <a:r>
              <a:rPr lang="en-US" sz="3200" b="1" u="sng" dirty="0"/>
              <a:t>Romans 12:1</a:t>
            </a:r>
          </a:p>
          <a:p>
            <a:pPr marL="0" indent="0">
              <a:buNone/>
            </a:pPr>
            <a:endParaRPr lang="en-US" sz="3200" dirty="0"/>
          </a:p>
          <a:p>
            <a:pPr marL="0" indent="0">
              <a:buNone/>
            </a:pPr>
            <a:r>
              <a:rPr lang="en-US" sz="3200" dirty="0"/>
              <a:t>Therefore I urge you, brethren, by the mercies of God, to present your bodies a living and holy sacrifice, acceptable to God, which is your spiritual service of worship. </a:t>
            </a:r>
          </a:p>
          <a:p>
            <a:pPr marL="0" indent="0">
              <a:buNone/>
            </a:pPr>
            <a:r>
              <a:rPr lang="en-US" sz="3200" dirty="0"/>
              <a:t>— Romans 12:1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OBEDIENCE </a:t>
            </a:r>
          </a:p>
          <a:p>
            <a:r>
              <a:rPr lang="en-US" sz="4400" b="1" dirty="0"/>
              <a:t>TO CHRIST</a:t>
            </a:r>
          </a:p>
        </p:txBody>
      </p:sp>
    </p:spTree>
    <p:extLst>
      <p:ext uri="{BB962C8B-B14F-4D97-AF65-F5344CB8AC3E}">
        <p14:creationId xmlns:p14="http://schemas.microsoft.com/office/powerpoint/2010/main" val="330075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609601"/>
            <a:ext cx="6169026" cy="5181600"/>
          </a:xfrm>
        </p:spPr>
        <p:txBody>
          <a:bodyPr>
            <a:normAutofit/>
          </a:bodyPr>
          <a:lstStyle/>
          <a:p>
            <a:pPr marL="0" indent="0">
              <a:buNone/>
            </a:pPr>
            <a:r>
              <a:rPr lang="en-US" sz="3200" b="1" u="sng" dirty="0"/>
              <a:t>John 14:21</a:t>
            </a:r>
          </a:p>
          <a:p>
            <a:pPr marL="0" indent="0">
              <a:buNone/>
            </a:pPr>
            <a:endParaRPr lang="en-US" sz="3200" dirty="0"/>
          </a:p>
          <a:p>
            <a:pPr marL="0" indent="0">
              <a:buNone/>
            </a:pPr>
            <a:r>
              <a:rPr lang="en-US" sz="3200" dirty="0"/>
              <a:t>He who has My commandments and keeps them is the one who loves Me; and he who loves Me will be loved by my Father, and I will love him and disclose Myself to him. </a:t>
            </a:r>
          </a:p>
          <a:p>
            <a:pPr marL="0" indent="0">
              <a:buNone/>
            </a:pPr>
            <a:r>
              <a:rPr lang="en-US" sz="3200" dirty="0"/>
              <a:t>— John 14:21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OBEDIENCE </a:t>
            </a:r>
          </a:p>
          <a:p>
            <a:r>
              <a:rPr lang="en-US" sz="4400" b="1" dirty="0"/>
              <a:t>TO CHRIST</a:t>
            </a:r>
          </a:p>
        </p:txBody>
      </p:sp>
    </p:spTree>
    <p:extLst>
      <p:ext uri="{BB962C8B-B14F-4D97-AF65-F5344CB8AC3E}">
        <p14:creationId xmlns:p14="http://schemas.microsoft.com/office/powerpoint/2010/main" val="1746622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609601"/>
            <a:ext cx="6169026" cy="5181600"/>
          </a:xfrm>
        </p:spPr>
        <p:txBody>
          <a:bodyPr>
            <a:normAutofit/>
          </a:bodyPr>
          <a:lstStyle/>
          <a:p>
            <a:pPr marL="0" indent="0">
              <a:buNone/>
            </a:pPr>
            <a:r>
              <a:rPr lang="en-US" sz="3200" b="1" u="sng" dirty="0"/>
              <a:t>2</a:t>
            </a:r>
            <a:r>
              <a:rPr lang="en-US" sz="3200" b="1" u="sng" baseline="30000" dirty="0"/>
              <a:t>nd</a:t>
            </a:r>
            <a:r>
              <a:rPr lang="en-US" sz="3200" b="1" u="sng" dirty="0"/>
              <a:t> Timothy 3:16</a:t>
            </a:r>
          </a:p>
          <a:p>
            <a:pPr marL="0" indent="0">
              <a:buNone/>
            </a:pPr>
            <a:endParaRPr lang="en-US" sz="3200" dirty="0"/>
          </a:p>
          <a:p>
            <a:pPr marL="0" indent="0">
              <a:buNone/>
            </a:pPr>
            <a:r>
              <a:rPr lang="en-US" sz="3200" dirty="0"/>
              <a:t>All Scripture is inspired by God and profitable for teaching, for reproof, for correction, for training in righteousness. </a:t>
            </a:r>
          </a:p>
          <a:p>
            <a:pPr marL="0" indent="0">
              <a:buNone/>
            </a:pPr>
            <a:r>
              <a:rPr lang="en-US" sz="3200" dirty="0"/>
              <a:t>— 2</a:t>
            </a:r>
            <a:r>
              <a:rPr lang="en-US" sz="3200" baseline="30000" dirty="0"/>
              <a:t>nd</a:t>
            </a:r>
            <a:r>
              <a:rPr lang="en-US" sz="3200" dirty="0"/>
              <a:t> Timothy 3:16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GOD’S WORD</a:t>
            </a:r>
          </a:p>
        </p:txBody>
      </p:sp>
    </p:spTree>
    <p:extLst>
      <p:ext uri="{BB962C8B-B14F-4D97-AF65-F5344CB8AC3E}">
        <p14:creationId xmlns:p14="http://schemas.microsoft.com/office/powerpoint/2010/main" val="656152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597150"/>
            <a:ext cx="6169026" cy="5181600"/>
          </a:xfrm>
        </p:spPr>
        <p:txBody>
          <a:bodyPr>
            <a:normAutofit fontScale="92500"/>
          </a:bodyPr>
          <a:lstStyle/>
          <a:p>
            <a:pPr marL="0" indent="0">
              <a:buNone/>
            </a:pPr>
            <a:r>
              <a:rPr lang="en-US" sz="3200" b="1" u="sng" dirty="0"/>
              <a:t>Joshua 1:8</a:t>
            </a:r>
          </a:p>
          <a:p>
            <a:pPr marL="0" indent="0">
              <a:buNone/>
            </a:pPr>
            <a:endParaRPr lang="en-US" sz="3200" dirty="0"/>
          </a:p>
          <a:p>
            <a:pPr marL="0" indent="0">
              <a:buNone/>
            </a:pPr>
            <a:r>
              <a:rPr lang="en-US" sz="3200" dirty="0"/>
              <a:t>This book of the law shall not depart from your mouth, but you shall meditate on it day and night, so that you may be careful to do according to all that is written in it; for then you will make your way prosperous, and then you will have success. </a:t>
            </a:r>
          </a:p>
          <a:p>
            <a:pPr marL="0" indent="0">
              <a:buNone/>
            </a:pPr>
            <a:r>
              <a:rPr lang="en-US" sz="3200" dirty="0"/>
              <a:t>— Joshua 1:8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GOD’S WORD</a:t>
            </a:r>
          </a:p>
        </p:txBody>
      </p:sp>
    </p:spTree>
    <p:extLst>
      <p:ext uri="{BB962C8B-B14F-4D97-AF65-F5344CB8AC3E}">
        <p14:creationId xmlns:p14="http://schemas.microsoft.com/office/powerpoint/2010/main" val="3741800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597150"/>
            <a:ext cx="6169026" cy="5181600"/>
          </a:xfrm>
        </p:spPr>
        <p:txBody>
          <a:bodyPr>
            <a:normAutofit/>
          </a:bodyPr>
          <a:lstStyle/>
          <a:p>
            <a:pPr marL="0" indent="0">
              <a:buNone/>
            </a:pPr>
            <a:r>
              <a:rPr lang="en-US" sz="3200" b="1" u="sng" dirty="0"/>
              <a:t>John 15:7</a:t>
            </a:r>
          </a:p>
          <a:p>
            <a:pPr marL="0" indent="0">
              <a:buNone/>
            </a:pPr>
            <a:endParaRPr lang="en-US" sz="3200" dirty="0"/>
          </a:p>
          <a:p>
            <a:pPr marL="0" indent="0">
              <a:buNone/>
            </a:pPr>
            <a:r>
              <a:rPr lang="en-US" sz="3200" dirty="0"/>
              <a:t>If you abide in Me and My words abide in you, ask whatever you wish, and it will be done for you. </a:t>
            </a:r>
          </a:p>
          <a:p>
            <a:pPr marL="0" indent="0">
              <a:buNone/>
            </a:pPr>
            <a:r>
              <a:rPr lang="en-US" sz="3200" dirty="0"/>
              <a:t>— John 15:7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PRAYER</a:t>
            </a:r>
          </a:p>
        </p:txBody>
      </p:sp>
    </p:spTree>
    <p:extLst>
      <p:ext uri="{BB962C8B-B14F-4D97-AF65-F5344CB8AC3E}">
        <p14:creationId xmlns:p14="http://schemas.microsoft.com/office/powerpoint/2010/main" val="850666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597150"/>
            <a:ext cx="6169026" cy="5181600"/>
          </a:xfrm>
        </p:spPr>
        <p:txBody>
          <a:bodyPr>
            <a:normAutofit fontScale="92500"/>
          </a:bodyPr>
          <a:lstStyle/>
          <a:p>
            <a:pPr marL="0" indent="0">
              <a:buNone/>
            </a:pPr>
            <a:r>
              <a:rPr lang="en-US" sz="3200" b="1" u="sng" dirty="0"/>
              <a:t>Philippians 4:6-7</a:t>
            </a:r>
          </a:p>
          <a:p>
            <a:pPr marL="0" indent="0">
              <a:buNone/>
            </a:pPr>
            <a:endParaRPr lang="en-US" sz="3200" dirty="0"/>
          </a:p>
          <a:p>
            <a:pPr marL="0" indent="0">
              <a:buNone/>
            </a:pPr>
            <a:r>
              <a:rPr lang="en-US" sz="3200" dirty="0"/>
              <a:t>Be anxious for nothing, but in everything by prayer and supplication with thanksgiving let your requests be made known to God. And the peace of God, which surpasses all comprehension, will guard your hearts and your minds in Christ Jesus. </a:t>
            </a:r>
          </a:p>
          <a:p>
            <a:pPr marL="0" indent="0">
              <a:buNone/>
            </a:pPr>
            <a:r>
              <a:rPr lang="en-US" sz="3200" dirty="0"/>
              <a:t>— Philippians 4:6-7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PRAYER</a:t>
            </a:r>
          </a:p>
        </p:txBody>
      </p:sp>
    </p:spTree>
    <p:extLst>
      <p:ext uri="{BB962C8B-B14F-4D97-AF65-F5344CB8AC3E}">
        <p14:creationId xmlns:p14="http://schemas.microsoft.com/office/powerpoint/2010/main" val="102877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198-5E15-779D-6DE0-2D67BBB36335}"/>
              </a:ext>
            </a:extLst>
          </p:cNvPr>
          <p:cNvSpPr>
            <a:spLocks noGrp="1"/>
          </p:cNvSpPr>
          <p:nvPr>
            <p:ph type="title"/>
          </p:nvPr>
        </p:nvSpPr>
        <p:spPr/>
        <p:txBody>
          <a:bodyPr/>
          <a:lstStyle/>
          <a:p>
            <a:r>
              <a:rPr lang="en-US" b="1" i="1" u="sng" dirty="0"/>
              <a:t>LIVE THE NEW LIFE</a:t>
            </a:r>
          </a:p>
        </p:txBody>
      </p:sp>
      <p:sp>
        <p:nvSpPr>
          <p:cNvPr id="4" name="Content Placeholder 3">
            <a:extLst>
              <a:ext uri="{FF2B5EF4-FFF2-40B4-BE49-F238E27FC236}">
                <a16:creationId xmlns:a16="http://schemas.microsoft.com/office/drawing/2014/main" id="{376DB550-AE5F-4DE9-5F27-E714E942A157}"/>
              </a:ext>
            </a:extLst>
          </p:cNvPr>
          <p:cNvSpPr>
            <a:spLocks noGrp="1"/>
          </p:cNvSpPr>
          <p:nvPr>
            <p:ph idx="1"/>
          </p:nvPr>
        </p:nvSpPr>
        <p:spPr>
          <a:xfrm>
            <a:off x="4648201" y="597150"/>
            <a:ext cx="6169026" cy="5181600"/>
          </a:xfrm>
        </p:spPr>
        <p:txBody>
          <a:bodyPr>
            <a:normAutofit/>
          </a:bodyPr>
          <a:lstStyle/>
          <a:p>
            <a:pPr marL="0" indent="0">
              <a:buNone/>
            </a:pPr>
            <a:r>
              <a:rPr lang="en-US" sz="3200" b="1" u="sng" dirty="0"/>
              <a:t>1</a:t>
            </a:r>
            <a:r>
              <a:rPr lang="en-US" sz="3200" b="1" u="sng" baseline="30000" dirty="0"/>
              <a:t>st</a:t>
            </a:r>
            <a:r>
              <a:rPr lang="en-US" sz="3200" b="1" u="sng" dirty="0"/>
              <a:t> John 1:3</a:t>
            </a:r>
          </a:p>
          <a:p>
            <a:pPr marL="0" indent="0">
              <a:buNone/>
            </a:pPr>
            <a:endParaRPr lang="en-US" sz="3200" dirty="0"/>
          </a:p>
          <a:p>
            <a:pPr marL="0" indent="0">
              <a:buNone/>
            </a:pPr>
            <a:r>
              <a:rPr lang="en-US" sz="3200" dirty="0"/>
              <a:t>What we have seen and heard we proclaim to you also, so that you too may have fellowship with us; and indeed, our fellowship is with the Father, and with His Son Jesus Christ. </a:t>
            </a:r>
          </a:p>
          <a:p>
            <a:pPr marL="0" indent="0">
              <a:buNone/>
            </a:pPr>
            <a:r>
              <a:rPr lang="en-US" sz="3200" dirty="0"/>
              <a:t>— 1</a:t>
            </a:r>
            <a:r>
              <a:rPr lang="en-US" sz="3200" baseline="30000" dirty="0"/>
              <a:t>st</a:t>
            </a:r>
            <a:r>
              <a:rPr lang="en-US" sz="3200" dirty="0"/>
              <a:t> John 1:3 (NASB)</a:t>
            </a:r>
          </a:p>
        </p:txBody>
      </p:sp>
      <p:sp>
        <p:nvSpPr>
          <p:cNvPr id="3" name="Subtitle 2">
            <a:extLst>
              <a:ext uri="{FF2B5EF4-FFF2-40B4-BE49-F238E27FC236}">
                <a16:creationId xmlns:a16="http://schemas.microsoft.com/office/drawing/2014/main" id="{A7CE34D6-CC8D-BF7C-D8C2-E045DCE6987F}"/>
              </a:ext>
            </a:extLst>
          </p:cNvPr>
          <p:cNvSpPr>
            <a:spLocks noGrp="1"/>
          </p:cNvSpPr>
          <p:nvPr>
            <p:ph type="body" sz="half" idx="2"/>
          </p:nvPr>
        </p:nvSpPr>
        <p:spPr/>
        <p:txBody>
          <a:bodyPr>
            <a:normAutofit/>
          </a:bodyPr>
          <a:lstStyle/>
          <a:p>
            <a:r>
              <a:rPr lang="en-US" sz="4400" b="1" dirty="0"/>
              <a:t>FELLOWSHIP</a:t>
            </a:r>
          </a:p>
        </p:txBody>
      </p:sp>
    </p:spTree>
    <p:extLst>
      <p:ext uri="{BB962C8B-B14F-4D97-AF65-F5344CB8AC3E}">
        <p14:creationId xmlns:p14="http://schemas.microsoft.com/office/powerpoint/2010/main" val="3297987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Celestial</vt:lpstr>
      <vt:lpstr>LIVE THE NEW LIFE</vt:lpstr>
      <vt:lpstr>LIVE THE NEW LIFE</vt:lpstr>
      <vt:lpstr>LIVE THE NEW LIFE</vt:lpstr>
      <vt:lpstr>LIVE THE NEW LIFE</vt:lpstr>
      <vt:lpstr>LIVE THE NEW LIFE</vt:lpstr>
      <vt:lpstr>LIVE THE NEW LIFE</vt:lpstr>
      <vt:lpstr>LIVE THE NEW LIFE</vt:lpstr>
      <vt:lpstr>LIVE THE NEW LIFE</vt:lpstr>
      <vt:lpstr>LIVE THE NEW LIFE</vt:lpstr>
      <vt:lpstr>LIVE THE NEW LIFE</vt:lpstr>
      <vt:lpstr>LIVE THE NEW LIFE</vt:lpstr>
      <vt:lpstr>LIVE THE NEW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THE NEW LIFE</dc:title>
  <dc:creator>DAVID WILLIAMSON</dc:creator>
  <cp:lastModifiedBy>DAVID WILLIAMSON</cp:lastModifiedBy>
  <cp:revision>1</cp:revision>
  <dcterms:created xsi:type="dcterms:W3CDTF">2022-12-20T00:20:06Z</dcterms:created>
  <dcterms:modified xsi:type="dcterms:W3CDTF">2022-12-20T00:42:14Z</dcterms:modified>
</cp:coreProperties>
</file>